
<file path=[Content_Types].xml><?xml version="1.0" encoding="utf-8"?>
<Types xmlns="http://schemas.openxmlformats.org/package/2006/content-types">
  <Default Extension="jpeg" ContentType="image/jpeg"/>
  <Default Extension="mp3" ContentType="audio/m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Lst>
  <p:sldSz cx="12192000" cy="6858000"/>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howGuides="1">
      <p:cViewPr varScale="1">
        <p:scale>
          <a:sx n="80" d="100"/>
          <a:sy n="80" d="100"/>
        </p:scale>
        <p:origin x="91" y="86"/>
      </p:cViewPr>
      <p:guideLst>
        <p:guide orient="horz" pos="2160"/>
        <p:guide pos="3840"/>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s/slide1.xml"/><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2E5449-F995-41C8-B699-F3873DBB2EAD}"/>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endParaRPr lang="nl-BE"/>
          </a:p>
        </p:txBody>
      </p:sp>
      <p:sp>
        <p:nvSpPr>
          <p:cNvPr id="3" name="Ondertitel 2">
            <a:extLst>
              <a:ext uri="{FF2B5EF4-FFF2-40B4-BE49-F238E27FC236}">
                <a16:creationId xmlns:a16="http://schemas.microsoft.com/office/drawing/2014/main" id="{5851F9FD-8E41-4BE3-99A1-1726DF0A250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BE"/>
          </a:p>
        </p:txBody>
      </p:sp>
      <p:sp>
        <p:nvSpPr>
          <p:cNvPr id="4" name="Tijdelijke aanduiding voor datum 3">
            <a:extLst>
              <a:ext uri="{FF2B5EF4-FFF2-40B4-BE49-F238E27FC236}">
                <a16:creationId xmlns:a16="http://schemas.microsoft.com/office/drawing/2014/main" id="{C90FD70B-28E6-4B2C-A8D3-FCB8E8175907}"/>
              </a:ext>
            </a:extLst>
          </p:cNvPr>
          <p:cNvSpPr>
            <a:spLocks noGrp="1"/>
          </p:cNvSpPr>
          <p:nvPr>
            <p:ph type="dt" sz="half" idx="10"/>
          </p:nvPr>
        </p:nvSpPr>
        <p:spPr/>
        <p:txBody>
          <a:bodyPr/>
          <a:lstStyle/>
          <a:p>
            <a:fld id="{E8A69091-0E8D-47ED-91AD-ADCF1E0039AD}" type="datetimeFigureOut">
              <a:rPr lang="nl-BE" smtClean="0"/>
              <a:t>12/08/2021</a:t>
            </a:fld>
            <a:endParaRPr lang="nl-BE"/>
          </a:p>
        </p:txBody>
      </p:sp>
      <p:sp>
        <p:nvSpPr>
          <p:cNvPr id="5" name="Tijdelijke aanduiding voor voettekst 4">
            <a:extLst>
              <a:ext uri="{FF2B5EF4-FFF2-40B4-BE49-F238E27FC236}">
                <a16:creationId xmlns:a16="http://schemas.microsoft.com/office/drawing/2014/main" id="{A9F2D9D2-9210-461D-81E8-F31FC35F800F}"/>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61A3ADAC-C553-4A9C-B29F-A655503B0A83}"/>
              </a:ext>
            </a:extLst>
          </p:cNvPr>
          <p:cNvSpPr>
            <a:spLocks noGrp="1"/>
          </p:cNvSpPr>
          <p:nvPr>
            <p:ph type="sldNum" sz="quarter" idx="12"/>
          </p:nvPr>
        </p:nvSpPr>
        <p:spPr/>
        <p:txBody>
          <a:bodyPr/>
          <a:lstStyle/>
          <a:p>
            <a:fld id="{47534206-C929-4E79-8CED-0B51A50741F0}" type="slidenum">
              <a:rPr lang="nl-BE" smtClean="0"/>
              <a:t>‹nr.›</a:t>
            </a:fld>
            <a:endParaRPr lang="nl-BE"/>
          </a:p>
        </p:txBody>
      </p:sp>
    </p:spTree>
    <p:extLst>
      <p:ext uri="{BB962C8B-B14F-4D97-AF65-F5344CB8AC3E}">
        <p14:creationId xmlns:p14="http://schemas.microsoft.com/office/powerpoint/2010/main" val="1007473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DB903F-194D-4E81-AE4D-DA21C3EB1F69}"/>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nl-BE"/>
          </a:p>
        </p:txBody>
      </p:sp>
      <p:sp>
        <p:nvSpPr>
          <p:cNvPr id="3" name="Tijdelijke aanduiding voor afbeelding 2">
            <a:extLst>
              <a:ext uri="{FF2B5EF4-FFF2-40B4-BE49-F238E27FC236}">
                <a16:creationId xmlns:a16="http://schemas.microsoft.com/office/drawing/2014/main" id="{3E3C90C1-113A-4A6C-891E-25D3F78FC1C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BE"/>
          </a:p>
        </p:txBody>
      </p:sp>
      <p:sp>
        <p:nvSpPr>
          <p:cNvPr id="4" name="Tijdelijke aanduiding voor tekst 3">
            <a:extLst>
              <a:ext uri="{FF2B5EF4-FFF2-40B4-BE49-F238E27FC236}">
                <a16:creationId xmlns:a16="http://schemas.microsoft.com/office/drawing/2014/main" id="{D9A63F92-3266-4C67-97EA-0A0CFE51A6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D65CD52E-AB34-4887-91CC-571CE02FE5E3}"/>
              </a:ext>
            </a:extLst>
          </p:cNvPr>
          <p:cNvSpPr>
            <a:spLocks noGrp="1"/>
          </p:cNvSpPr>
          <p:nvPr>
            <p:ph type="dt" sz="half" idx="10"/>
          </p:nvPr>
        </p:nvSpPr>
        <p:spPr/>
        <p:txBody>
          <a:bodyPr/>
          <a:lstStyle/>
          <a:p>
            <a:fld id="{E8A69091-0E8D-47ED-91AD-ADCF1E0039AD}" type="datetimeFigureOut">
              <a:rPr lang="nl-BE" smtClean="0"/>
              <a:t>12/08/2021</a:t>
            </a:fld>
            <a:endParaRPr lang="nl-BE"/>
          </a:p>
        </p:txBody>
      </p:sp>
      <p:sp>
        <p:nvSpPr>
          <p:cNvPr id="6" name="Tijdelijke aanduiding voor voettekst 5">
            <a:extLst>
              <a:ext uri="{FF2B5EF4-FFF2-40B4-BE49-F238E27FC236}">
                <a16:creationId xmlns:a16="http://schemas.microsoft.com/office/drawing/2014/main" id="{8DA63705-5E9E-4847-B876-3B2062130A4B}"/>
              </a:ext>
            </a:extLst>
          </p:cNvPr>
          <p:cNvSpPr>
            <a:spLocks noGrp="1"/>
          </p:cNvSpPr>
          <p:nvPr>
            <p:ph type="ftr" sz="quarter" idx="11"/>
          </p:nvPr>
        </p:nvSpPr>
        <p:spPr/>
        <p:txBody>
          <a:bodyPr/>
          <a:lstStyle/>
          <a:p>
            <a:endParaRPr lang="nl-BE"/>
          </a:p>
        </p:txBody>
      </p:sp>
      <p:sp>
        <p:nvSpPr>
          <p:cNvPr id="7" name="Tijdelijke aanduiding voor dianummer 6">
            <a:extLst>
              <a:ext uri="{FF2B5EF4-FFF2-40B4-BE49-F238E27FC236}">
                <a16:creationId xmlns:a16="http://schemas.microsoft.com/office/drawing/2014/main" id="{C3DB8827-680D-49CF-9F66-48EBFEE7DBC3}"/>
              </a:ext>
            </a:extLst>
          </p:cNvPr>
          <p:cNvSpPr>
            <a:spLocks noGrp="1"/>
          </p:cNvSpPr>
          <p:nvPr>
            <p:ph type="sldNum" sz="quarter" idx="12"/>
          </p:nvPr>
        </p:nvSpPr>
        <p:spPr/>
        <p:txBody>
          <a:bodyPr/>
          <a:lstStyle/>
          <a:p>
            <a:fld id="{47534206-C929-4E79-8CED-0B51A50741F0}" type="slidenum">
              <a:rPr lang="nl-BE" smtClean="0"/>
              <a:t>‹nr.›</a:t>
            </a:fld>
            <a:endParaRPr lang="nl-BE"/>
          </a:p>
        </p:txBody>
      </p:sp>
    </p:spTree>
    <p:extLst>
      <p:ext uri="{BB962C8B-B14F-4D97-AF65-F5344CB8AC3E}">
        <p14:creationId xmlns:p14="http://schemas.microsoft.com/office/powerpoint/2010/main" val="11363760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E73A3F-5929-47D4-B2FC-22486A738E5B}"/>
              </a:ext>
            </a:extLst>
          </p:cNvPr>
          <p:cNvSpPr>
            <a:spLocks noGrp="1"/>
          </p:cNvSpPr>
          <p:nvPr>
            <p:ph type="title"/>
          </p:nvPr>
        </p:nvSpPr>
        <p:spPr/>
        <p:txBody>
          <a:bodyPr/>
          <a:lstStyle/>
          <a:p>
            <a:r>
              <a:rPr lang="nl-NL"/>
              <a:t>Klik om stijl te bewerken</a:t>
            </a:r>
            <a:endParaRPr lang="nl-BE"/>
          </a:p>
        </p:txBody>
      </p:sp>
      <p:sp>
        <p:nvSpPr>
          <p:cNvPr id="3" name="Tijdelijke aanduiding voor verticale tekst 2">
            <a:extLst>
              <a:ext uri="{FF2B5EF4-FFF2-40B4-BE49-F238E27FC236}">
                <a16:creationId xmlns:a16="http://schemas.microsoft.com/office/drawing/2014/main" id="{57235F98-7C5B-43F2-BB4D-3830082FD21B}"/>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791AA2CD-5361-4F76-8027-8B89249DCF9C}"/>
              </a:ext>
            </a:extLst>
          </p:cNvPr>
          <p:cNvSpPr>
            <a:spLocks noGrp="1"/>
          </p:cNvSpPr>
          <p:nvPr>
            <p:ph type="dt" sz="half" idx="10"/>
          </p:nvPr>
        </p:nvSpPr>
        <p:spPr/>
        <p:txBody>
          <a:bodyPr/>
          <a:lstStyle/>
          <a:p>
            <a:fld id="{E8A69091-0E8D-47ED-91AD-ADCF1E0039AD}" type="datetimeFigureOut">
              <a:rPr lang="nl-BE" smtClean="0"/>
              <a:t>12/08/2021</a:t>
            </a:fld>
            <a:endParaRPr lang="nl-BE"/>
          </a:p>
        </p:txBody>
      </p:sp>
      <p:sp>
        <p:nvSpPr>
          <p:cNvPr id="5" name="Tijdelijke aanduiding voor voettekst 4">
            <a:extLst>
              <a:ext uri="{FF2B5EF4-FFF2-40B4-BE49-F238E27FC236}">
                <a16:creationId xmlns:a16="http://schemas.microsoft.com/office/drawing/2014/main" id="{CED8A130-4F75-409C-9077-2595A8542963}"/>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EA450B4B-1A96-4549-AEF5-C298083FD9EE}"/>
              </a:ext>
            </a:extLst>
          </p:cNvPr>
          <p:cNvSpPr>
            <a:spLocks noGrp="1"/>
          </p:cNvSpPr>
          <p:nvPr>
            <p:ph type="sldNum" sz="quarter" idx="12"/>
          </p:nvPr>
        </p:nvSpPr>
        <p:spPr/>
        <p:txBody>
          <a:bodyPr/>
          <a:lstStyle/>
          <a:p>
            <a:fld id="{47534206-C929-4E79-8CED-0B51A50741F0}" type="slidenum">
              <a:rPr lang="nl-BE" smtClean="0"/>
              <a:t>‹nr.›</a:t>
            </a:fld>
            <a:endParaRPr lang="nl-BE"/>
          </a:p>
        </p:txBody>
      </p:sp>
    </p:spTree>
    <p:extLst>
      <p:ext uri="{BB962C8B-B14F-4D97-AF65-F5344CB8AC3E}">
        <p14:creationId xmlns:p14="http://schemas.microsoft.com/office/powerpoint/2010/main" val="11746318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C8200816-4A63-4FCF-95A8-F9BEC315457E}"/>
              </a:ext>
            </a:extLst>
          </p:cNvPr>
          <p:cNvSpPr>
            <a:spLocks noGrp="1"/>
          </p:cNvSpPr>
          <p:nvPr>
            <p:ph type="title" orient="vert"/>
          </p:nvPr>
        </p:nvSpPr>
        <p:spPr>
          <a:xfrm>
            <a:off x="8724900" y="365125"/>
            <a:ext cx="2628900" cy="5811838"/>
          </a:xfrm>
        </p:spPr>
        <p:txBody>
          <a:bodyPr vert="eaVert"/>
          <a:lstStyle/>
          <a:p>
            <a:r>
              <a:rPr lang="nl-NL"/>
              <a:t>Klik om stijl te bewerken</a:t>
            </a:r>
            <a:endParaRPr lang="nl-BE"/>
          </a:p>
        </p:txBody>
      </p:sp>
      <p:sp>
        <p:nvSpPr>
          <p:cNvPr id="3" name="Tijdelijke aanduiding voor verticale tekst 2">
            <a:extLst>
              <a:ext uri="{FF2B5EF4-FFF2-40B4-BE49-F238E27FC236}">
                <a16:creationId xmlns:a16="http://schemas.microsoft.com/office/drawing/2014/main" id="{26FF1A23-0D1D-44E1-A22C-FB1DD6741AE5}"/>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D8A3D6D3-7C27-4B59-880C-45797775C2EE}"/>
              </a:ext>
            </a:extLst>
          </p:cNvPr>
          <p:cNvSpPr>
            <a:spLocks noGrp="1"/>
          </p:cNvSpPr>
          <p:nvPr>
            <p:ph type="dt" sz="half" idx="10"/>
          </p:nvPr>
        </p:nvSpPr>
        <p:spPr/>
        <p:txBody>
          <a:bodyPr/>
          <a:lstStyle/>
          <a:p>
            <a:fld id="{E8A69091-0E8D-47ED-91AD-ADCF1E0039AD}" type="datetimeFigureOut">
              <a:rPr lang="nl-BE" smtClean="0"/>
              <a:t>12/08/2021</a:t>
            </a:fld>
            <a:endParaRPr lang="nl-BE"/>
          </a:p>
        </p:txBody>
      </p:sp>
      <p:sp>
        <p:nvSpPr>
          <p:cNvPr id="5" name="Tijdelijke aanduiding voor voettekst 4">
            <a:extLst>
              <a:ext uri="{FF2B5EF4-FFF2-40B4-BE49-F238E27FC236}">
                <a16:creationId xmlns:a16="http://schemas.microsoft.com/office/drawing/2014/main" id="{24621EFC-9D8F-4BEB-B327-822C4B3DA443}"/>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FEAA4370-41CE-469C-8635-5873A89CE055}"/>
              </a:ext>
            </a:extLst>
          </p:cNvPr>
          <p:cNvSpPr>
            <a:spLocks noGrp="1"/>
          </p:cNvSpPr>
          <p:nvPr>
            <p:ph type="sldNum" sz="quarter" idx="12"/>
          </p:nvPr>
        </p:nvSpPr>
        <p:spPr/>
        <p:txBody>
          <a:bodyPr/>
          <a:lstStyle/>
          <a:p>
            <a:fld id="{47534206-C929-4E79-8CED-0B51A50741F0}" type="slidenum">
              <a:rPr lang="nl-BE" smtClean="0"/>
              <a:t>‹nr.›</a:t>
            </a:fld>
            <a:endParaRPr lang="nl-BE"/>
          </a:p>
        </p:txBody>
      </p:sp>
    </p:spTree>
    <p:extLst>
      <p:ext uri="{BB962C8B-B14F-4D97-AF65-F5344CB8AC3E}">
        <p14:creationId xmlns:p14="http://schemas.microsoft.com/office/powerpoint/2010/main" val="3970340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ruitsoor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5162D8-C3A1-4426-A9E3-2E7DC8994B7B}"/>
              </a:ext>
            </a:extLst>
          </p:cNvPr>
          <p:cNvSpPr>
            <a:spLocks noGrp="1"/>
          </p:cNvSpPr>
          <p:nvPr>
            <p:ph type="title"/>
          </p:nvPr>
        </p:nvSpPr>
        <p:spPr>
          <a:xfrm>
            <a:off x="5375920" y="549275"/>
            <a:ext cx="5616624" cy="539465"/>
          </a:xfrm>
          <a:solidFill>
            <a:srgbClr val="C00000"/>
          </a:solidFill>
        </p:spPr>
        <p:txBody>
          <a:bodyPr>
            <a:noAutofit/>
          </a:bodyPr>
          <a:lstStyle>
            <a:lvl1pPr>
              <a:defRPr sz="3600">
                <a:solidFill>
                  <a:schemeClr val="bg1"/>
                </a:solidFill>
                <a:latin typeface="Source Sans Pro" panose="020B0503030403020204" pitchFamily="34" charset="0"/>
                <a:ea typeface="Source Sans Pro" panose="020B0503030403020204" pitchFamily="34" charset="0"/>
              </a:defRPr>
            </a:lvl1pPr>
          </a:lstStyle>
          <a:p>
            <a:r>
              <a:rPr lang="nl-NL"/>
              <a:t>Klik om stijl te bewerken</a:t>
            </a:r>
            <a:endParaRPr lang="nl-BE"/>
          </a:p>
        </p:txBody>
      </p:sp>
      <p:sp>
        <p:nvSpPr>
          <p:cNvPr id="3" name="Tijdelijke aanduiding voor datum 2">
            <a:extLst>
              <a:ext uri="{FF2B5EF4-FFF2-40B4-BE49-F238E27FC236}">
                <a16:creationId xmlns:a16="http://schemas.microsoft.com/office/drawing/2014/main" id="{2C01449F-4DC2-48AE-A1F5-7B720EDC9A91}"/>
              </a:ext>
            </a:extLst>
          </p:cNvPr>
          <p:cNvSpPr>
            <a:spLocks noGrp="1"/>
          </p:cNvSpPr>
          <p:nvPr>
            <p:ph type="dt" sz="half" idx="10"/>
          </p:nvPr>
        </p:nvSpPr>
        <p:spPr/>
        <p:txBody>
          <a:bodyPr/>
          <a:lstStyle/>
          <a:p>
            <a:fld id="{E8A69091-0E8D-47ED-91AD-ADCF1E0039AD}" type="datetimeFigureOut">
              <a:rPr lang="nl-BE" smtClean="0"/>
              <a:t>12/08/2021</a:t>
            </a:fld>
            <a:endParaRPr lang="nl-BE"/>
          </a:p>
        </p:txBody>
      </p:sp>
      <p:sp>
        <p:nvSpPr>
          <p:cNvPr id="4" name="Tijdelijke aanduiding voor voettekst 3">
            <a:extLst>
              <a:ext uri="{FF2B5EF4-FFF2-40B4-BE49-F238E27FC236}">
                <a16:creationId xmlns:a16="http://schemas.microsoft.com/office/drawing/2014/main" id="{7C46879B-9442-474B-833A-B4676F9B15BD}"/>
              </a:ext>
            </a:extLst>
          </p:cNvPr>
          <p:cNvSpPr>
            <a:spLocks noGrp="1"/>
          </p:cNvSpPr>
          <p:nvPr>
            <p:ph type="ftr" sz="quarter" idx="11"/>
          </p:nvPr>
        </p:nvSpPr>
        <p:spPr/>
        <p:txBody>
          <a:bodyPr/>
          <a:lstStyle/>
          <a:p>
            <a:endParaRPr lang="nl-BE"/>
          </a:p>
        </p:txBody>
      </p:sp>
      <p:sp>
        <p:nvSpPr>
          <p:cNvPr id="5" name="Tijdelijke aanduiding voor dianummer 4">
            <a:extLst>
              <a:ext uri="{FF2B5EF4-FFF2-40B4-BE49-F238E27FC236}">
                <a16:creationId xmlns:a16="http://schemas.microsoft.com/office/drawing/2014/main" id="{9562CFCA-B27F-4A52-AFF5-751EA76C841A}"/>
              </a:ext>
            </a:extLst>
          </p:cNvPr>
          <p:cNvSpPr>
            <a:spLocks noGrp="1"/>
          </p:cNvSpPr>
          <p:nvPr>
            <p:ph type="sldNum" sz="quarter" idx="12"/>
          </p:nvPr>
        </p:nvSpPr>
        <p:spPr/>
        <p:txBody>
          <a:bodyPr/>
          <a:lstStyle/>
          <a:p>
            <a:fld id="{47534206-C929-4E79-8CED-0B51A50741F0}" type="slidenum">
              <a:rPr lang="nl-BE" smtClean="0"/>
              <a:t>‹nr.›</a:t>
            </a:fld>
            <a:endParaRPr lang="nl-BE"/>
          </a:p>
        </p:txBody>
      </p:sp>
      <p:sp>
        <p:nvSpPr>
          <p:cNvPr id="7" name="Tijdelijke aanduiding voor afbeelding 6">
            <a:extLst>
              <a:ext uri="{FF2B5EF4-FFF2-40B4-BE49-F238E27FC236}">
                <a16:creationId xmlns:a16="http://schemas.microsoft.com/office/drawing/2014/main" id="{94CFAFEB-3048-4A55-8C5E-8CDBFFEDE348}"/>
              </a:ext>
            </a:extLst>
          </p:cNvPr>
          <p:cNvSpPr>
            <a:spLocks noGrp="1"/>
          </p:cNvSpPr>
          <p:nvPr>
            <p:ph type="pic" sz="quarter" idx="13"/>
          </p:nvPr>
        </p:nvSpPr>
        <p:spPr>
          <a:xfrm>
            <a:off x="407988" y="549275"/>
            <a:ext cx="4643437" cy="4032250"/>
          </a:xfrm>
        </p:spPr>
        <p:txBody>
          <a:bodyPr/>
          <a:lstStyle/>
          <a:p>
            <a:endParaRPr lang="nl-BE"/>
          </a:p>
        </p:txBody>
      </p:sp>
      <p:sp>
        <p:nvSpPr>
          <p:cNvPr id="9" name="Tijdelijke aanduiding voor tabel 8">
            <a:extLst>
              <a:ext uri="{FF2B5EF4-FFF2-40B4-BE49-F238E27FC236}">
                <a16:creationId xmlns:a16="http://schemas.microsoft.com/office/drawing/2014/main" id="{2FE93DF9-361A-4F42-92DB-9459A8FD6C09}"/>
              </a:ext>
            </a:extLst>
          </p:cNvPr>
          <p:cNvSpPr>
            <a:spLocks noGrp="1"/>
          </p:cNvSpPr>
          <p:nvPr>
            <p:ph type="tbl" sz="quarter" idx="14"/>
          </p:nvPr>
        </p:nvSpPr>
        <p:spPr>
          <a:xfrm>
            <a:off x="5375275" y="3854179"/>
            <a:ext cx="5365750" cy="1908175"/>
          </a:xfrm>
        </p:spPr>
        <p:txBody>
          <a:bodyPr lIns="0" rIns="36000"/>
          <a:lstStyle/>
          <a:p>
            <a:endParaRPr lang="nl-BE" dirty="0"/>
          </a:p>
        </p:txBody>
      </p:sp>
      <p:sp>
        <p:nvSpPr>
          <p:cNvPr id="11" name="Tijdelijke aanduiding voor tekst 10">
            <a:extLst>
              <a:ext uri="{FF2B5EF4-FFF2-40B4-BE49-F238E27FC236}">
                <a16:creationId xmlns:a16="http://schemas.microsoft.com/office/drawing/2014/main" id="{3C3FA54C-76ED-45D5-99CF-6DAAEFB3C72D}"/>
              </a:ext>
            </a:extLst>
          </p:cNvPr>
          <p:cNvSpPr>
            <a:spLocks noGrp="1"/>
          </p:cNvSpPr>
          <p:nvPr>
            <p:ph type="body" sz="quarter" idx="15"/>
          </p:nvPr>
        </p:nvSpPr>
        <p:spPr>
          <a:xfrm>
            <a:off x="5375275" y="1448780"/>
            <a:ext cx="5616575" cy="2124236"/>
          </a:xfrm>
        </p:spPr>
        <p:txBody>
          <a:bodyPr lIns="0" rIns="36000">
            <a:normAutofit/>
          </a:bodyPr>
          <a:lstStyle>
            <a:lvl1pPr>
              <a:defRPr sz="1500">
                <a:latin typeface="Source Sans Pro" panose="020B0503030403020204" pitchFamily="34" charset="0"/>
                <a:ea typeface="Source Sans Pro" panose="020B0503030403020204" pitchFamily="34" charset="0"/>
              </a:defRPr>
            </a:lvl1pPr>
            <a:lvl2pPr>
              <a:defRPr sz="1500">
                <a:latin typeface="Source Sans Pro" panose="020B0503030403020204" pitchFamily="34" charset="0"/>
                <a:ea typeface="Source Sans Pro" panose="020B0503030403020204" pitchFamily="34" charset="0"/>
              </a:defRPr>
            </a:lvl2pPr>
            <a:lvl3pPr>
              <a:defRPr sz="1500">
                <a:latin typeface="Source Sans Pro" panose="020B0503030403020204" pitchFamily="34" charset="0"/>
                <a:ea typeface="Source Sans Pro" panose="020B0503030403020204" pitchFamily="34" charset="0"/>
              </a:defRPr>
            </a:lvl3pPr>
            <a:lvl4pPr>
              <a:defRPr sz="1500">
                <a:latin typeface="Source Sans Pro" panose="020B0503030403020204" pitchFamily="34" charset="0"/>
                <a:ea typeface="Source Sans Pro" panose="020B0503030403020204" pitchFamily="34" charset="0"/>
              </a:defRPr>
            </a:lvl4pPr>
            <a:lvl5pPr>
              <a:defRPr sz="1500">
                <a:latin typeface="Source Sans Pro" panose="020B0503030403020204" pitchFamily="34" charset="0"/>
                <a:ea typeface="Source Sans Pro" panose="020B0503030403020204" pitchFamily="34" charset="0"/>
              </a:defRPr>
            </a:lvl5p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endParaRPr lang="nl-BE" dirty="0"/>
          </a:p>
        </p:txBody>
      </p:sp>
      <p:sp>
        <p:nvSpPr>
          <p:cNvPr id="17" name="Rechthoek 16">
            <a:extLst>
              <a:ext uri="{FF2B5EF4-FFF2-40B4-BE49-F238E27FC236}">
                <a16:creationId xmlns:a16="http://schemas.microsoft.com/office/drawing/2014/main" id="{07E2167B-1ACE-4E6C-872E-7EE4CDBC43CF}"/>
              </a:ext>
            </a:extLst>
          </p:cNvPr>
          <p:cNvSpPr/>
          <p:nvPr userDrawn="1"/>
        </p:nvSpPr>
        <p:spPr>
          <a:xfrm>
            <a:off x="11208568" y="549275"/>
            <a:ext cx="720080" cy="540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16" name="Graphic 15" descr="Fruitschaal met effen opvulling">
            <a:hlinkClick r:id="rId2" action="ppaction://hlinksldjump"/>
            <a:extLst>
              <a:ext uri="{FF2B5EF4-FFF2-40B4-BE49-F238E27FC236}">
                <a16:creationId xmlns:a16="http://schemas.microsoft.com/office/drawing/2014/main" id="{A9BF65C7-5EC9-4C2B-A10F-35D8138A4237}"/>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352632" y="581322"/>
            <a:ext cx="432000" cy="432000"/>
          </a:xfrm>
          <a:prstGeom prst="rect">
            <a:avLst/>
          </a:prstGeom>
        </p:spPr>
      </p:pic>
    </p:spTree>
    <p:extLst>
      <p:ext uri="{BB962C8B-B14F-4D97-AF65-F5344CB8AC3E}">
        <p14:creationId xmlns:p14="http://schemas.microsoft.com/office/powerpoint/2010/main" val="604878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50536F-757B-4E8F-A2DF-B3C6108F1202}"/>
              </a:ext>
            </a:extLst>
          </p:cNvPr>
          <p:cNvSpPr>
            <a:spLocks noGrp="1"/>
          </p:cNvSpPr>
          <p:nvPr>
            <p:ph type="title"/>
          </p:nvPr>
        </p:nvSpPr>
        <p:spPr/>
        <p:txBody>
          <a:bodyPr/>
          <a:lstStyle/>
          <a:p>
            <a:r>
              <a:rPr lang="nl-NL"/>
              <a:t>Klik om stijl te bewerken</a:t>
            </a:r>
            <a:endParaRPr lang="nl-BE"/>
          </a:p>
        </p:txBody>
      </p:sp>
      <p:sp>
        <p:nvSpPr>
          <p:cNvPr id="3" name="Tijdelijke aanduiding voor inhoud 2">
            <a:extLst>
              <a:ext uri="{FF2B5EF4-FFF2-40B4-BE49-F238E27FC236}">
                <a16:creationId xmlns:a16="http://schemas.microsoft.com/office/drawing/2014/main" id="{862C2277-5A79-4D2F-A918-4EC5856BB549}"/>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32A53365-4F2B-42C5-A38E-7DA845A6CA35}"/>
              </a:ext>
            </a:extLst>
          </p:cNvPr>
          <p:cNvSpPr>
            <a:spLocks noGrp="1"/>
          </p:cNvSpPr>
          <p:nvPr>
            <p:ph type="dt" sz="half" idx="10"/>
          </p:nvPr>
        </p:nvSpPr>
        <p:spPr/>
        <p:txBody>
          <a:bodyPr/>
          <a:lstStyle/>
          <a:p>
            <a:fld id="{E8A69091-0E8D-47ED-91AD-ADCF1E0039AD}" type="datetimeFigureOut">
              <a:rPr lang="nl-BE" smtClean="0"/>
              <a:t>12/08/2021</a:t>
            </a:fld>
            <a:endParaRPr lang="nl-BE"/>
          </a:p>
        </p:txBody>
      </p:sp>
      <p:sp>
        <p:nvSpPr>
          <p:cNvPr id="5" name="Tijdelijke aanduiding voor voettekst 4">
            <a:extLst>
              <a:ext uri="{FF2B5EF4-FFF2-40B4-BE49-F238E27FC236}">
                <a16:creationId xmlns:a16="http://schemas.microsoft.com/office/drawing/2014/main" id="{2A21A4F3-B63C-47FE-BA02-BE922B147ADF}"/>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C6F84AAF-1A1A-4EAD-A480-E5A06CFD18A6}"/>
              </a:ext>
            </a:extLst>
          </p:cNvPr>
          <p:cNvSpPr>
            <a:spLocks noGrp="1"/>
          </p:cNvSpPr>
          <p:nvPr>
            <p:ph type="sldNum" sz="quarter" idx="12"/>
          </p:nvPr>
        </p:nvSpPr>
        <p:spPr/>
        <p:txBody>
          <a:bodyPr/>
          <a:lstStyle/>
          <a:p>
            <a:fld id="{47534206-C929-4E79-8CED-0B51A50741F0}" type="slidenum">
              <a:rPr lang="nl-BE" smtClean="0"/>
              <a:t>‹nr.›</a:t>
            </a:fld>
            <a:endParaRPr lang="nl-BE"/>
          </a:p>
        </p:txBody>
      </p:sp>
    </p:spTree>
    <p:extLst>
      <p:ext uri="{BB962C8B-B14F-4D97-AF65-F5344CB8AC3E}">
        <p14:creationId xmlns:p14="http://schemas.microsoft.com/office/powerpoint/2010/main" val="747242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777A144-A093-49F0-A288-76F5BBE426D9}"/>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endParaRPr lang="nl-BE"/>
          </a:p>
        </p:txBody>
      </p:sp>
      <p:sp>
        <p:nvSpPr>
          <p:cNvPr id="3" name="Tijdelijke aanduiding voor tekst 2">
            <a:extLst>
              <a:ext uri="{FF2B5EF4-FFF2-40B4-BE49-F238E27FC236}">
                <a16:creationId xmlns:a16="http://schemas.microsoft.com/office/drawing/2014/main" id="{3BC036F1-32B0-4CCF-9837-B151723D132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97462428-1F35-44AD-A002-CB372A1AF773}"/>
              </a:ext>
            </a:extLst>
          </p:cNvPr>
          <p:cNvSpPr>
            <a:spLocks noGrp="1"/>
          </p:cNvSpPr>
          <p:nvPr>
            <p:ph type="dt" sz="half" idx="10"/>
          </p:nvPr>
        </p:nvSpPr>
        <p:spPr/>
        <p:txBody>
          <a:bodyPr/>
          <a:lstStyle/>
          <a:p>
            <a:fld id="{E8A69091-0E8D-47ED-91AD-ADCF1E0039AD}" type="datetimeFigureOut">
              <a:rPr lang="nl-BE" smtClean="0"/>
              <a:t>12/08/2021</a:t>
            </a:fld>
            <a:endParaRPr lang="nl-BE"/>
          </a:p>
        </p:txBody>
      </p:sp>
      <p:sp>
        <p:nvSpPr>
          <p:cNvPr id="5" name="Tijdelijke aanduiding voor voettekst 4">
            <a:extLst>
              <a:ext uri="{FF2B5EF4-FFF2-40B4-BE49-F238E27FC236}">
                <a16:creationId xmlns:a16="http://schemas.microsoft.com/office/drawing/2014/main" id="{24463328-2593-4D95-AA5D-A05DF0E9624C}"/>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85F6DB81-BD4E-4461-8C2D-917B613C80DC}"/>
              </a:ext>
            </a:extLst>
          </p:cNvPr>
          <p:cNvSpPr>
            <a:spLocks noGrp="1"/>
          </p:cNvSpPr>
          <p:nvPr>
            <p:ph type="sldNum" sz="quarter" idx="12"/>
          </p:nvPr>
        </p:nvSpPr>
        <p:spPr/>
        <p:txBody>
          <a:bodyPr/>
          <a:lstStyle/>
          <a:p>
            <a:fld id="{47534206-C929-4E79-8CED-0B51A50741F0}" type="slidenum">
              <a:rPr lang="nl-BE" smtClean="0"/>
              <a:t>‹nr.›</a:t>
            </a:fld>
            <a:endParaRPr lang="nl-BE"/>
          </a:p>
        </p:txBody>
      </p:sp>
    </p:spTree>
    <p:extLst>
      <p:ext uri="{BB962C8B-B14F-4D97-AF65-F5344CB8AC3E}">
        <p14:creationId xmlns:p14="http://schemas.microsoft.com/office/powerpoint/2010/main" val="30880544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17290A-7BE4-4FEA-9A1A-69BAE958A808}"/>
              </a:ext>
            </a:extLst>
          </p:cNvPr>
          <p:cNvSpPr>
            <a:spLocks noGrp="1"/>
          </p:cNvSpPr>
          <p:nvPr>
            <p:ph type="title"/>
          </p:nvPr>
        </p:nvSpPr>
        <p:spPr/>
        <p:txBody>
          <a:bodyPr/>
          <a:lstStyle/>
          <a:p>
            <a:r>
              <a:rPr lang="nl-NL"/>
              <a:t>Klik om stijl te bewerken</a:t>
            </a:r>
            <a:endParaRPr lang="nl-BE"/>
          </a:p>
        </p:txBody>
      </p:sp>
      <p:sp>
        <p:nvSpPr>
          <p:cNvPr id="3" name="Tijdelijke aanduiding voor inhoud 2">
            <a:extLst>
              <a:ext uri="{FF2B5EF4-FFF2-40B4-BE49-F238E27FC236}">
                <a16:creationId xmlns:a16="http://schemas.microsoft.com/office/drawing/2014/main" id="{5391EF42-26B5-4B14-A385-6FE9E9C723A2}"/>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inhoud 3">
            <a:extLst>
              <a:ext uri="{FF2B5EF4-FFF2-40B4-BE49-F238E27FC236}">
                <a16:creationId xmlns:a16="http://schemas.microsoft.com/office/drawing/2014/main" id="{89037B35-C72D-42E7-A9D6-17214F23AB7C}"/>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datum 4">
            <a:extLst>
              <a:ext uri="{FF2B5EF4-FFF2-40B4-BE49-F238E27FC236}">
                <a16:creationId xmlns:a16="http://schemas.microsoft.com/office/drawing/2014/main" id="{80B6EF6C-9B09-43D7-935B-5F0A24F5C784}"/>
              </a:ext>
            </a:extLst>
          </p:cNvPr>
          <p:cNvSpPr>
            <a:spLocks noGrp="1"/>
          </p:cNvSpPr>
          <p:nvPr>
            <p:ph type="dt" sz="half" idx="10"/>
          </p:nvPr>
        </p:nvSpPr>
        <p:spPr/>
        <p:txBody>
          <a:bodyPr/>
          <a:lstStyle/>
          <a:p>
            <a:fld id="{E8A69091-0E8D-47ED-91AD-ADCF1E0039AD}" type="datetimeFigureOut">
              <a:rPr lang="nl-BE" smtClean="0"/>
              <a:t>12/08/2021</a:t>
            </a:fld>
            <a:endParaRPr lang="nl-BE"/>
          </a:p>
        </p:txBody>
      </p:sp>
      <p:sp>
        <p:nvSpPr>
          <p:cNvPr id="6" name="Tijdelijke aanduiding voor voettekst 5">
            <a:extLst>
              <a:ext uri="{FF2B5EF4-FFF2-40B4-BE49-F238E27FC236}">
                <a16:creationId xmlns:a16="http://schemas.microsoft.com/office/drawing/2014/main" id="{16AEF9F5-DB10-4365-8FE2-FBCB6D7D9F53}"/>
              </a:ext>
            </a:extLst>
          </p:cNvPr>
          <p:cNvSpPr>
            <a:spLocks noGrp="1"/>
          </p:cNvSpPr>
          <p:nvPr>
            <p:ph type="ftr" sz="quarter" idx="11"/>
          </p:nvPr>
        </p:nvSpPr>
        <p:spPr/>
        <p:txBody>
          <a:bodyPr/>
          <a:lstStyle/>
          <a:p>
            <a:endParaRPr lang="nl-BE"/>
          </a:p>
        </p:txBody>
      </p:sp>
      <p:sp>
        <p:nvSpPr>
          <p:cNvPr id="7" name="Tijdelijke aanduiding voor dianummer 6">
            <a:extLst>
              <a:ext uri="{FF2B5EF4-FFF2-40B4-BE49-F238E27FC236}">
                <a16:creationId xmlns:a16="http://schemas.microsoft.com/office/drawing/2014/main" id="{1DEACACF-DC25-467E-B3CC-750312AD856E}"/>
              </a:ext>
            </a:extLst>
          </p:cNvPr>
          <p:cNvSpPr>
            <a:spLocks noGrp="1"/>
          </p:cNvSpPr>
          <p:nvPr>
            <p:ph type="sldNum" sz="quarter" idx="12"/>
          </p:nvPr>
        </p:nvSpPr>
        <p:spPr/>
        <p:txBody>
          <a:bodyPr/>
          <a:lstStyle/>
          <a:p>
            <a:fld id="{47534206-C929-4E79-8CED-0B51A50741F0}" type="slidenum">
              <a:rPr lang="nl-BE" smtClean="0"/>
              <a:t>‹nr.›</a:t>
            </a:fld>
            <a:endParaRPr lang="nl-BE"/>
          </a:p>
        </p:txBody>
      </p:sp>
    </p:spTree>
    <p:extLst>
      <p:ext uri="{BB962C8B-B14F-4D97-AF65-F5344CB8AC3E}">
        <p14:creationId xmlns:p14="http://schemas.microsoft.com/office/powerpoint/2010/main" val="4270762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A752620-6DEF-4F84-A7DB-4064D281BB6F}"/>
              </a:ext>
            </a:extLst>
          </p:cNvPr>
          <p:cNvSpPr>
            <a:spLocks noGrp="1"/>
          </p:cNvSpPr>
          <p:nvPr>
            <p:ph type="title"/>
          </p:nvPr>
        </p:nvSpPr>
        <p:spPr>
          <a:xfrm>
            <a:off x="839788" y="365125"/>
            <a:ext cx="10515600" cy="1325563"/>
          </a:xfrm>
        </p:spPr>
        <p:txBody>
          <a:bodyPr/>
          <a:lstStyle/>
          <a:p>
            <a:r>
              <a:rPr lang="nl-NL"/>
              <a:t>Klik om stijl te bewerken</a:t>
            </a:r>
            <a:endParaRPr lang="nl-BE"/>
          </a:p>
        </p:txBody>
      </p:sp>
      <p:sp>
        <p:nvSpPr>
          <p:cNvPr id="3" name="Tijdelijke aanduiding voor tekst 2">
            <a:extLst>
              <a:ext uri="{FF2B5EF4-FFF2-40B4-BE49-F238E27FC236}">
                <a16:creationId xmlns:a16="http://schemas.microsoft.com/office/drawing/2014/main" id="{C66075E4-1790-4912-BB5E-218D6F96794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D5F8679E-0377-4EE5-AA8C-99C789B1DCC3}"/>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tekst 4">
            <a:extLst>
              <a:ext uri="{FF2B5EF4-FFF2-40B4-BE49-F238E27FC236}">
                <a16:creationId xmlns:a16="http://schemas.microsoft.com/office/drawing/2014/main" id="{12FB2D46-8E3D-4F3C-AAF5-E05F6491612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3369C34C-AC84-4492-8EBE-A78AF4BCCC77}"/>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7" name="Tijdelijke aanduiding voor datum 6">
            <a:extLst>
              <a:ext uri="{FF2B5EF4-FFF2-40B4-BE49-F238E27FC236}">
                <a16:creationId xmlns:a16="http://schemas.microsoft.com/office/drawing/2014/main" id="{103F6BEB-4E52-4AC4-869D-51CA76A8A30D}"/>
              </a:ext>
            </a:extLst>
          </p:cNvPr>
          <p:cNvSpPr>
            <a:spLocks noGrp="1"/>
          </p:cNvSpPr>
          <p:nvPr>
            <p:ph type="dt" sz="half" idx="10"/>
          </p:nvPr>
        </p:nvSpPr>
        <p:spPr/>
        <p:txBody>
          <a:bodyPr/>
          <a:lstStyle/>
          <a:p>
            <a:fld id="{E8A69091-0E8D-47ED-91AD-ADCF1E0039AD}" type="datetimeFigureOut">
              <a:rPr lang="nl-BE" smtClean="0"/>
              <a:t>12/08/2021</a:t>
            </a:fld>
            <a:endParaRPr lang="nl-BE"/>
          </a:p>
        </p:txBody>
      </p:sp>
      <p:sp>
        <p:nvSpPr>
          <p:cNvPr id="8" name="Tijdelijke aanduiding voor voettekst 7">
            <a:extLst>
              <a:ext uri="{FF2B5EF4-FFF2-40B4-BE49-F238E27FC236}">
                <a16:creationId xmlns:a16="http://schemas.microsoft.com/office/drawing/2014/main" id="{D565FF76-777A-4852-88E7-2128E4FA6D3B}"/>
              </a:ext>
            </a:extLst>
          </p:cNvPr>
          <p:cNvSpPr>
            <a:spLocks noGrp="1"/>
          </p:cNvSpPr>
          <p:nvPr>
            <p:ph type="ftr" sz="quarter" idx="11"/>
          </p:nvPr>
        </p:nvSpPr>
        <p:spPr/>
        <p:txBody>
          <a:bodyPr/>
          <a:lstStyle/>
          <a:p>
            <a:endParaRPr lang="nl-BE"/>
          </a:p>
        </p:txBody>
      </p:sp>
      <p:sp>
        <p:nvSpPr>
          <p:cNvPr id="9" name="Tijdelijke aanduiding voor dianummer 8">
            <a:extLst>
              <a:ext uri="{FF2B5EF4-FFF2-40B4-BE49-F238E27FC236}">
                <a16:creationId xmlns:a16="http://schemas.microsoft.com/office/drawing/2014/main" id="{6116EDEA-BE58-4996-9A31-F05742276131}"/>
              </a:ext>
            </a:extLst>
          </p:cNvPr>
          <p:cNvSpPr>
            <a:spLocks noGrp="1"/>
          </p:cNvSpPr>
          <p:nvPr>
            <p:ph type="sldNum" sz="quarter" idx="12"/>
          </p:nvPr>
        </p:nvSpPr>
        <p:spPr/>
        <p:txBody>
          <a:bodyPr/>
          <a:lstStyle/>
          <a:p>
            <a:fld id="{47534206-C929-4E79-8CED-0B51A50741F0}" type="slidenum">
              <a:rPr lang="nl-BE" smtClean="0"/>
              <a:t>‹nr.›</a:t>
            </a:fld>
            <a:endParaRPr lang="nl-BE"/>
          </a:p>
        </p:txBody>
      </p:sp>
    </p:spTree>
    <p:extLst>
      <p:ext uri="{BB962C8B-B14F-4D97-AF65-F5344CB8AC3E}">
        <p14:creationId xmlns:p14="http://schemas.microsoft.com/office/powerpoint/2010/main" val="8088432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AE3520-D3E2-4D9E-A126-64F4C3403F6B}"/>
              </a:ext>
            </a:extLst>
          </p:cNvPr>
          <p:cNvSpPr>
            <a:spLocks noGrp="1"/>
          </p:cNvSpPr>
          <p:nvPr>
            <p:ph type="title"/>
          </p:nvPr>
        </p:nvSpPr>
        <p:spPr/>
        <p:txBody>
          <a:bodyPr/>
          <a:lstStyle/>
          <a:p>
            <a:r>
              <a:rPr lang="nl-NL"/>
              <a:t>Klik om stijl te bewerken</a:t>
            </a:r>
            <a:endParaRPr lang="nl-BE"/>
          </a:p>
        </p:txBody>
      </p:sp>
      <p:sp>
        <p:nvSpPr>
          <p:cNvPr id="3" name="Tijdelijke aanduiding voor datum 2">
            <a:extLst>
              <a:ext uri="{FF2B5EF4-FFF2-40B4-BE49-F238E27FC236}">
                <a16:creationId xmlns:a16="http://schemas.microsoft.com/office/drawing/2014/main" id="{B99A2C44-C6AF-4854-8DFB-D4787BD85776}"/>
              </a:ext>
            </a:extLst>
          </p:cNvPr>
          <p:cNvSpPr>
            <a:spLocks noGrp="1"/>
          </p:cNvSpPr>
          <p:nvPr>
            <p:ph type="dt" sz="half" idx="10"/>
          </p:nvPr>
        </p:nvSpPr>
        <p:spPr/>
        <p:txBody>
          <a:bodyPr/>
          <a:lstStyle/>
          <a:p>
            <a:fld id="{E8A69091-0E8D-47ED-91AD-ADCF1E0039AD}" type="datetimeFigureOut">
              <a:rPr lang="nl-BE" smtClean="0"/>
              <a:t>12/08/2021</a:t>
            </a:fld>
            <a:endParaRPr lang="nl-BE"/>
          </a:p>
        </p:txBody>
      </p:sp>
      <p:sp>
        <p:nvSpPr>
          <p:cNvPr id="4" name="Tijdelijke aanduiding voor voettekst 3">
            <a:extLst>
              <a:ext uri="{FF2B5EF4-FFF2-40B4-BE49-F238E27FC236}">
                <a16:creationId xmlns:a16="http://schemas.microsoft.com/office/drawing/2014/main" id="{33CF5A43-A563-4AC0-A621-4A1E7722B77F}"/>
              </a:ext>
            </a:extLst>
          </p:cNvPr>
          <p:cNvSpPr>
            <a:spLocks noGrp="1"/>
          </p:cNvSpPr>
          <p:nvPr>
            <p:ph type="ftr" sz="quarter" idx="11"/>
          </p:nvPr>
        </p:nvSpPr>
        <p:spPr/>
        <p:txBody>
          <a:bodyPr/>
          <a:lstStyle/>
          <a:p>
            <a:endParaRPr lang="nl-BE"/>
          </a:p>
        </p:txBody>
      </p:sp>
      <p:sp>
        <p:nvSpPr>
          <p:cNvPr id="5" name="Tijdelijke aanduiding voor dianummer 4">
            <a:extLst>
              <a:ext uri="{FF2B5EF4-FFF2-40B4-BE49-F238E27FC236}">
                <a16:creationId xmlns:a16="http://schemas.microsoft.com/office/drawing/2014/main" id="{AC4BBAEE-CDC8-4E73-9271-9BA61E46FAD7}"/>
              </a:ext>
            </a:extLst>
          </p:cNvPr>
          <p:cNvSpPr>
            <a:spLocks noGrp="1"/>
          </p:cNvSpPr>
          <p:nvPr>
            <p:ph type="sldNum" sz="quarter" idx="12"/>
          </p:nvPr>
        </p:nvSpPr>
        <p:spPr/>
        <p:txBody>
          <a:bodyPr/>
          <a:lstStyle/>
          <a:p>
            <a:fld id="{47534206-C929-4E79-8CED-0B51A50741F0}" type="slidenum">
              <a:rPr lang="nl-BE" smtClean="0"/>
              <a:t>‹nr.›</a:t>
            </a:fld>
            <a:endParaRPr lang="nl-BE"/>
          </a:p>
        </p:txBody>
      </p:sp>
    </p:spTree>
    <p:extLst>
      <p:ext uri="{BB962C8B-B14F-4D97-AF65-F5344CB8AC3E}">
        <p14:creationId xmlns:p14="http://schemas.microsoft.com/office/powerpoint/2010/main" val="6047116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4883A208-BF08-41BC-BC22-7B07677E9689}"/>
              </a:ext>
            </a:extLst>
          </p:cNvPr>
          <p:cNvSpPr>
            <a:spLocks noGrp="1"/>
          </p:cNvSpPr>
          <p:nvPr>
            <p:ph type="dt" sz="half" idx="10"/>
          </p:nvPr>
        </p:nvSpPr>
        <p:spPr/>
        <p:txBody>
          <a:bodyPr/>
          <a:lstStyle/>
          <a:p>
            <a:fld id="{E8A69091-0E8D-47ED-91AD-ADCF1E0039AD}" type="datetimeFigureOut">
              <a:rPr lang="nl-BE" smtClean="0"/>
              <a:t>12/08/2021</a:t>
            </a:fld>
            <a:endParaRPr lang="nl-BE"/>
          </a:p>
        </p:txBody>
      </p:sp>
      <p:sp>
        <p:nvSpPr>
          <p:cNvPr id="3" name="Tijdelijke aanduiding voor voettekst 2">
            <a:extLst>
              <a:ext uri="{FF2B5EF4-FFF2-40B4-BE49-F238E27FC236}">
                <a16:creationId xmlns:a16="http://schemas.microsoft.com/office/drawing/2014/main" id="{DB254764-CACB-4D1F-9D2F-9F9151EF2731}"/>
              </a:ext>
            </a:extLst>
          </p:cNvPr>
          <p:cNvSpPr>
            <a:spLocks noGrp="1"/>
          </p:cNvSpPr>
          <p:nvPr>
            <p:ph type="ftr" sz="quarter" idx="11"/>
          </p:nvPr>
        </p:nvSpPr>
        <p:spPr/>
        <p:txBody>
          <a:bodyPr/>
          <a:lstStyle/>
          <a:p>
            <a:endParaRPr lang="nl-BE"/>
          </a:p>
        </p:txBody>
      </p:sp>
      <p:sp>
        <p:nvSpPr>
          <p:cNvPr id="4" name="Tijdelijke aanduiding voor dianummer 3">
            <a:extLst>
              <a:ext uri="{FF2B5EF4-FFF2-40B4-BE49-F238E27FC236}">
                <a16:creationId xmlns:a16="http://schemas.microsoft.com/office/drawing/2014/main" id="{E89A6F12-42EE-4101-A545-A825F9721FE8}"/>
              </a:ext>
            </a:extLst>
          </p:cNvPr>
          <p:cNvSpPr>
            <a:spLocks noGrp="1"/>
          </p:cNvSpPr>
          <p:nvPr>
            <p:ph type="sldNum" sz="quarter" idx="12"/>
          </p:nvPr>
        </p:nvSpPr>
        <p:spPr/>
        <p:txBody>
          <a:bodyPr/>
          <a:lstStyle/>
          <a:p>
            <a:fld id="{47534206-C929-4E79-8CED-0B51A50741F0}" type="slidenum">
              <a:rPr lang="nl-BE" smtClean="0"/>
              <a:t>‹nr.›</a:t>
            </a:fld>
            <a:endParaRPr lang="nl-BE"/>
          </a:p>
        </p:txBody>
      </p:sp>
      <p:sp>
        <p:nvSpPr>
          <p:cNvPr id="5" name="Titel 4">
            <a:extLst>
              <a:ext uri="{FF2B5EF4-FFF2-40B4-BE49-F238E27FC236}">
                <a16:creationId xmlns:a16="http://schemas.microsoft.com/office/drawing/2014/main" id="{2FEB5ED8-40EE-449B-AADA-7163079BCD04}"/>
              </a:ext>
            </a:extLst>
          </p:cNvPr>
          <p:cNvSpPr>
            <a:spLocks noGrp="1"/>
          </p:cNvSpPr>
          <p:nvPr>
            <p:ph type="title"/>
          </p:nvPr>
        </p:nvSpPr>
        <p:spPr>
          <a:xfrm>
            <a:off x="587388" y="-1503548"/>
            <a:ext cx="10515600" cy="1325563"/>
          </a:xfrm>
        </p:spPr>
        <p:txBody>
          <a:bodyPr/>
          <a:lstStyle/>
          <a:p>
            <a:r>
              <a:rPr lang="nl-NL"/>
              <a:t>Klik om stijl te bewerken</a:t>
            </a:r>
            <a:endParaRPr lang="nl-BE"/>
          </a:p>
        </p:txBody>
      </p:sp>
    </p:spTree>
    <p:extLst>
      <p:ext uri="{BB962C8B-B14F-4D97-AF65-F5344CB8AC3E}">
        <p14:creationId xmlns:p14="http://schemas.microsoft.com/office/powerpoint/2010/main" val="4065004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F7AD7B-CC40-4222-8441-B3A1D4738C92}"/>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nl-BE"/>
          </a:p>
        </p:txBody>
      </p:sp>
      <p:sp>
        <p:nvSpPr>
          <p:cNvPr id="3" name="Tijdelijke aanduiding voor inhoud 2">
            <a:extLst>
              <a:ext uri="{FF2B5EF4-FFF2-40B4-BE49-F238E27FC236}">
                <a16:creationId xmlns:a16="http://schemas.microsoft.com/office/drawing/2014/main" id="{F97D288B-B8AB-4FE3-A150-35802C7CEC5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tekst 3">
            <a:extLst>
              <a:ext uri="{FF2B5EF4-FFF2-40B4-BE49-F238E27FC236}">
                <a16:creationId xmlns:a16="http://schemas.microsoft.com/office/drawing/2014/main" id="{EBF257A5-CD8B-4591-83EE-1577046AFA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DE077789-FA65-4479-95A1-55FD46738AD6}"/>
              </a:ext>
            </a:extLst>
          </p:cNvPr>
          <p:cNvSpPr>
            <a:spLocks noGrp="1"/>
          </p:cNvSpPr>
          <p:nvPr>
            <p:ph type="dt" sz="half" idx="10"/>
          </p:nvPr>
        </p:nvSpPr>
        <p:spPr/>
        <p:txBody>
          <a:bodyPr/>
          <a:lstStyle/>
          <a:p>
            <a:fld id="{E8A69091-0E8D-47ED-91AD-ADCF1E0039AD}" type="datetimeFigureOut">
              <a:rPr lang="nl-BE" smtClean="0"/>
              <a:t>12/08/2021</a:t>
            </a:fld>
            <a:endParaRPr lang="nl-BE"/>
          </a:p>
        </p:txBody>
      </p:sp>
      <p:sp>
        <p:nvSpPr>
          <p:cNvPr id="6" name="Tijdelijke aanduiding voor voettekst 5">
            <a:extLst>
              <a:ext uri="{FF2B5EF4-FFF2-40B4-BE49-F238E27FC236}">
                <a16:creationId xmlns:a16="http://schemas.microsoft.com/office/drawing/2014/main" id="{1C6982B1-D35A-4BCC-9275-149AAB4C0176}"/>
              </a:ext>
            </a:extLst>
          </p:cNvPr>
          <p:cNvSpPr>
            <a:spLocks noGrp="1"/>
          </p:cNvSpPr>
          <p:nvPr>
            <p:ph type="ftr" sz="quarter" idx="11"/>
          </p:nvPr>
        </p:nvSpPr>
        <p:spPr/>
        <p:txBody>
          <a:bodyPr/>
          <a:lstStyle/>
          <a:p>
            <a:endParaRPr lang="nl-BE"/>
          </a:p>
        </p:txBody>
      </p:sp>
      <p:sp>
        <p:nvSpPr>
          <p:cNvPr id="7" name="Tijdelijke aanduiding voor dianummer 6">
            <a:extLst>
              <a:ext uri="{FF2B5EF4-FFF2-40B4-BE49-F238E27FC236}">
                <a16:creationId xmlns:a16="http://schemas.microsoft.com/office/drawing/2014/main" id="{8BFDB1C8-5626-49E6-9802-CE749D56DEF2}"/>
              </a:ext>
            </a:extLst>
          </p:cNvPr>
          <p:cNvSpPr>
            <a:spLocks noGrp="1"/>
          </p:cNvSpPr>
          <p:nvPr>
            <p:ph type="sldNum" sz="quarter" idx="12"/>
          </p:nvPr>
        </p:nvSpPr>
        <p:spPr/>
        <p:txBody>
          <a:bodyPr/>
          <a:lstStyle/>
          <a:p>
            <a:fld id="{47534206-C929-4E79-8CED-0B51A50741F0}" type="slidenum">
              <a:rPr lang="nl-BE" smtClean="0"/>
              <a:t>‹nr.›</a:t>
            </a:fld>
            <a:endParaRPr lang="nl-BE"/>
          </a:p>
        </p:txBody>
      </p:sp>
    </p:spTree>
    <p:extLst>
      <p:ext uri="{BB962C8B-B14F-4D97-AF65-F5344CB8AC3E}">
        <p14:creationId xmlns:p14="http://schemas.microsoft.com/office/powerpoint/2010/main" val="491081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1EA65F07-E86A-4342-95ED-C86AB7A2221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endParaRPr lang="nl-BE"/>
          </a:p>
        </p:txBody>
      </p:sp>
      <p:sp>
        <p:nvSpPr>
          <p:cNvPr id="3" name="Tijdelijke aanduiding voor tekst 2">
            <a:extLst>
              <a:ext uri="{FF2B5EF4-FFF2-40B4-BE49-F238E27FC236}">
                <a16:creationId xmlns:a16="http://schemas.microsoft.com/office/drawing/2014/main" id="{66D37827-6D81-4073-8E84-092A57E593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2D988315-6C3A-43F7-955D-9503C1BAF0B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A69091-0E8D-47ED-91AD-ADCF1E0039AD}" type="datetimeFigureOut">
              <a:rPr lang="nl-BE" smtClean="0"/>
              <a:t>12/08/2021</a:t>
            </a:fld>
            <a:endParaRPr lang="nl-BE"/>
          </a:p>
        </p:txBody>
      </p:sp>
      <p:sp>
        <p:nvSpPr>
          <p:cNvPr id="5" name="Tijdelijke aanduiding voor voettekst 4">
            <a:extLst>
              <a:ext uri="{FF2B5EF4-FFF2-40B4-BE49-F238E27FC236}">
                <a16:creationId xmlns:a16="http://schemas.microsoft.com/office/drawing/2014/main" id="{71850649-31CA-46BE-BDF4-989D5D40E8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Tijdelijke aanduiding voor dianummer 5">
            <a:extLst>
              <a:ext uri="{FF2B5EF4-FFF2-40B4-BE49-F238E27FC236}">
                <a16:creationId xmlns:a16="http://schemas.microsoft.com/office/drawing/2014/main" id="{E676DD5E-B0E7-4BA4-85B3-A8623E2D58D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534206-C929-4E79-8CED-0B51A50741F0}" type="slidenum">
              <a:rPr lang="nl-BE" smtClean="0"/>
              <a:t>‹nr.›</a:t>
            </a:fld>
            <a:endParaRPr lang="nl-BE"/>
          </a:p>
        </p:txBody>
      </p:sp>
    </p:spTree>
    <p:extLst>
      <p:ext uri="{BB962C8B-B14F-4D97-AF65-F5344CB8AC3E}">
        <p14:creationId xmlns:p14="http://schemas.microsoft.com/office/powerpoint/2010/main" val="4183560231"/>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audio" Target="../media/media4.mp3"/><Relationship Id="rId13" Type="http://schemas.microsoft.com/office/2007/relationships/media" Target="../media/media7.mp3"/><Relationship Id="rId18" Type="http://schemas.openxmlformats.org/officeDocument/2006/relationships/image" Target="../media/image3.jpeg"/><Relationship Id="rId26" Type="http://schemas.openxmlformats.org/officeDocument/2006/relationships/image" Target="../media/image7.png"/><Relationship Id="rId3" Type="http://schemas.microsoft.com/office/2007/relationships/media" Target="../media/media2.mp3"/><Relationship Id="rId21" Type="http://schemas.openxmlformats.org/officeDocument/2006/relationships/slide" Target="slide3.xml"/><Relationship Id="rId34" Type="http://schemas.openxmlformats.org/officeDocument/2006/relationships/image" Target="../media/image11.png"/><Relationship Id="rId7" Type="http://schemas.microsoft.com/office/2007/relationships/media" Target="../media/media4.mp3"/><Relationship Id="rId12" Type="http://schemas.openxmlformats.org/officeDocument/2006/relationships/audio" Target="../media/media6.mp3"/><Relationship Id="rId17" Type="http://schemas.openxmlformats.org/officeDocument/2006/relationships/slideLayout" Target="../slideLayouts/slideLayout8.xml"/><Relationship Id="rId25" Type="http://schemas.openxmlformats.org/officeDocument/2006/relationships/slide" Target="slide8.xml"/><Relationship Id="rId33" Type="http://schemas.openxmlformats.org/officeDocument/2006/relationships/slide" Target="slide6.xml"/><Relationship Id="rId2" Type="http://schemas.openxmlformats.org/officeDocument/2006/relationships/audio" Target="../media/media1.mp3"/><Relationship Id="rId16" Type="http://schemas.openxmlformats.org/officeDocument/2006/relationships/audio" Target="../media/media8.mp3"/><Relationship Id="rId20" Type="http://schemas.openxmlformats.org/officeDocument/2006/relationships/image" Target="../media/image4.png"/><Relationship Id="rId29" Type="http://schemas.openxmlformats.org/officeDocument/2006/relationships/slide" Target="slide9.xml"/><Relationship Id="rId1" Type="http://schemas.microsoft.com/office/2007/relationships/media" Target="../media/media1.mp3"/><Relationship Id="rId6" Type="http://schemas.openxmlformats.org/officeDocument/2006/relationships/audio" Target="../media/media3.mp3"/><Relationship Id="rId11" Type="http://schemas.microsoft.com/office/2007/relationships/media" Target="../media/media6.mp3"/><Relationship Id="rId24" Type="http://schemas.openxmlformats.org/officeDocument/2006/relationships/image" Target="../media/image6.png"/><Relationship Id="rId32" Type="http://schemas.openxmlformats.org/officeDocument/2006/relationships/image" Target="../media/image10.png"/><Relationship Id="rId37" Type="http://schemas.openxmlformats.org/officeDocument/2006/relationships/image" Target="../media/image14.svg"/><Relationship Id="rId5" Type="http://schemas.microsoft.com/office/2007/relationships/media" Target="../media/media3.mp3"/><Relationship Id="rId15" Type="http://schemas.microsoft.com/office/2007/relationships/media" Target="../media/media8.mp3"/><Relationship Id="rId23" Type="http://schemas.openxmlformats.org/officeDocument/2006/relationships/slide" Target="slide4.xml"/><Relationship Id="rId28" Type="http://schemas.openxmlformats.org/officeDocument/2006/relationships/image" Target="../media/image8.png"/><Relationship Id="rId36" Type="http://schemas.openxmlformats.org/officeDocument/2006/relationships/image" Target="../media/image13.png"/><Relationship Id="rId10" Type="http://schemas.openxmlformats.org/officeDocument/2006/relationships/audio" Target="../media/media5.mp3"/><Relationship Id="rId19" Type="http://schemas.openxmlformats.org/officeDocument/2006/relationships/slide" Target="slide2.xml"/><Relationship Id="rId31" Type="http://schemas.openxmlformats.org/officeDocument/2006/relationships/slide" Target="slide7.xml"/><Relationship Id="rId4" Type="http://schemas.openxmlformats.org/officeDocument/2006/relationships/audio" Target="../media/media2.mp3"/><Relationship Id="rId9" Type="http://schemas.microsoft.com/office/2007/relationships/media" Target="../media/media5.mp3"/><Relationship Id="rId14" Type="http://schemas.openxmlformats.org/officeDocument/2006/relationships/audio" Target="../media/media7.mp3"/><Relationship Id="rId22" Type="http://schemas.openxmlformats.org/officeDocument/2006/relationships/image" Target="../media/image5.png"/><Relationship Id="rId27" Type="http://schemas.openxmlformats.org/officeDocument/2006/relationships/slide" Target="slide5.xml"/><Relationship Id="rId30" Type="http://schemas.openxmlformats.org/officeDocument/2006/relationships/image" Target="../media/image9.png"/><Relationship Id="rId35"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foto fruit" descr="Afbeelding met bord, voedsel, fruit, gerangschikt&#10;&#10;Automatisch gegenereerde beschrijving">
            <a:extLst>
              <a:ext uri="{FF2B5EF4-FFF2-40B4-BE49-F238E27FC236}">
                <a16:creationId xmlns:a16="http://schemas.microsoft.com/office/drawing/2014/main" id="{A29E838B-F098-4CFA-901A-F6A1A61FC901}"/>
              </a:ext>
            </a:extLst>
          </p:cNvPr>
          <p:cNvPicPr>
            <a:picLocks noChangeAspect="1"/>
          </p:cNvPicPr>
          <p:nvPr/>
        </p:nvPicPr>
        <p:blipFill rotWithShape="1">
          <a:blip r:embed="rId18">
            <a:alphaModFix amt="40000"/>
            <a:extLst>
              <a:ext uri="{28A0092B-C50C-407E-A947-70E740481C1C}">
                <a14:useLocalDpi xmlns:a14="http://schemas.microsoft.com/office/drawing/2010/main" val="0"/>
              </a:ext>
            </a:extLst>
          </a:blip>
          <a:srcRect t="5709" b="10037"/>
          <a:stretch/>
        </p:blipFill>
        <p:spPr>
          <a:xfrm>
            <a:off x="11324" y="1282"/>
            <a:ext cx="12191980" cy="6856718"/>
          </a:xfrm>
          <a:prstGeom prst="rect">
            <a:avLst/>
          </a:prstGeom>
        </p:spPr>
      </p:pic>
      <p:sp>
        <p:nvSpPr>
          <p:cNvPr id="6" name="Rechthoek 5">
            <a:extLst>
              <a:ext uri="{FF2B5EF4-FFF2-40B4-BE49-F238E27FC236}">
                <a16:creationId xmlns:a16="http://schemas.microsoft.com/office/drawing/2014/main" id="{CCDCA601-729D-4AD4-9DB5-AFD8C6F87C7A}"/>
              </a:ext>
            </a:extLst>
          </p:cNvPr>
          <p:cNvSpPr/>
          <p:nvPr/>
        </p:nvSpPr>
        <p:spPr>
          <a:xfrm>
            <a:off x="371364" y="188640"/>
            <a:ext cx="9396000" cy="828092"/>
          </a:xfrm>
          <a:prstGeom prst="rect">
            <a:avLst/>
          </a:prstGeom>
          <a:solidFill>
            <a:srgbClr val="FFFFFF">
              <a:alpha val="4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6000" dirty="0" err="1">
                <a:solidFill>
                  <a:schemeClr val="accent2"/>
                </a:solidFill>
                <a:latin typeface="Source Sans Pro Black" panose="020B0803030403020204" pitchFamily="34" charset="0"/>
                <a:ea typeface="Source Sans Pro Black" panose="020B0803030403020204" pitchFamily="34" charset="0"/>
              </a:rPr>
              <a:t>Obst</a:t>
            </a:r>
            <a:r>
              <a:rPr lang="nl-BE" sz="6000" dirty="0">
                <a:solidFill>
                  <a:schemeClr val="accent2"/>
                </a:solidFill>
                <a:latin typeface="Source Sans Pro Black" panose="020B0803030403020204" pitchFamily="34" charset="0"/>
                <a:ea typeface="Source Sans Pro Black" panose="020B0803030403020204" pitchFamily="34" charset="0"/>
              </a:rPr>
              <a:t> in </a:t>
            </a:r>
            <a:r>
              <a:rPr lang="nl-BE" sz="6000" dirty="0" err="1">
                <a:solidFill>
                  <a:schemeClr val="accent2"/>
                </a:solidFill>
                <a:latin typeface="Source Sans Pro Black" panose="020B0803030403020204" pitchFamily="34" charset="0"/>
                <a:ea typeface="Source Sans Pro Black" panose="020B0803030403020204" pitchFamily="34" charset="0"/>
              </a:rPr>
              <a:t>deutscher</a:t>
            </a:r>
            <a:r>
              <a:rPr lang="nl-BE" sz="6000" dirty="0">
                <a:solidFill>
                  <a:schemeClr val="accent2"/>
                </a:solidFill>
                <a:latin typeface="Source Sans Pro Black" panose="020B0803030403020204" pitchFamily="34" charset="0"/>
                <a:ea typeface="Source Sans Pro Black" panose="020B0803030403020204" pitchFamily="34" charset="0"/>
              </a:rPr>
              <a:t> </a:t>
            </a:r>
            <a:r>
              <a:rPr lang="nl-BE" sz="6000" dirty="0" err="1">
                <a:solidFill>
                  <a:schemeClr val="accent2"/>
                </a:solidFill>
                <a:latin typeface="Source Sans Pro Black" panose="020B0803030403020204" pitchFamily="34" charset="0"/>
                <a:ea typeface="Source Sans Pro Black" panose="020B0803030403020204" pitchFamily="34" charset="0"/>
              </a:rPr>
              <a:t>Sprache</a:t>
            </a:r>
            <a:endParaRPr lang="nl-BE" sz="6000" dirty="0">
              <a:solidFill>
                <a:schemeClr val="accent2"/>
              </a:solidFill>
              <a:latin typeface="Source Sans Pro Black" panose="020B0803030403020204" pitchFamily="34" charset="0"/>
              <a:ea typeface="Source Sans Pro Black" panose="020B0803030403020204" pitchFamily="34" charset="0"/>
            </a:endParaRPr>
          </a:p>
        </p:txBody>
      </p:sp>
      <p:pic>
        <p:nvPicPr>
          <p:cNvPr id="1026" name="appel" descr="Hoeveel energie verbruikt je appel? – Nieuws">
            <a:hlinkClick r:id="rId19" action="ppaction://hlinksldjump"/>
            <a:extLst>
              <a:ext uri="{FF2B5EF4-FFF2-40B4-BE49-F238E27FC236}">
                <a16:creationId xmlns:a16="http://schemas.microsoft.com/office/drawing/2014/main" id="{7E71C20E-F63A-467D-9481-A77594B68ACB}"/>
              </a:ext>
            </a:extLst>
          </p:cNvPr>
          <p:cNvPicPr>
            <a:picLocks noChangeAspect="1" noChangeArrowheads="1"/>
          </p:cNvPicPr>
          <p:nvPr/>
        </p:nvPicPr>
        <p:blipFill rotWithShape="1">
          <a:blip r:embed="rId20">
            <a:extLst>
              <a:ext uri="{28A0092B-C50C-407E-A947-70E740481C1C}">
                <a14:useLocalDpi xmlns:a14="http://schemas.microsoft.com/office/drawing/2010/main" val="0"/>
              </a:ext>
            </a:extLst>
          </a:blip>
          <a:srcRect l="15136" r="17068"/>
          <a:stretch/>
        </p:blipFill>
        <p:spPr bwMode="auto">
          <a:xfrm>
            <a:off x="686118" y="1024863"/>
            <a:ext cx="2055717" cy="2160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eer" descr="Migo">
            <a:hlinkClick r:id="rId21" action="ppaction://hlinksldjump"/>
            <a:extLst>
              <a:ext uri="{FF2B5EF4-FFF2-40B4-BE49-F238E27FC236}">
                <a16:creationId xmlns:a16="http://schemas.microsoft.com/office/drawing/2014/main" id="{7ED5EA31-D5BD-4EF8-B65A-954C8EEC062F}"/>
              </a:ext>
            </a:extLst>
          </p:cNvPr>
          <p:cNvPicPr>
            <a:picLocks noChangeAspect="1" noChangeArrowheads="1"/>
          </p:cNvPicPr>
          <p:nvPr/>
        </p:nvPicPr>
        <p:blipFill rotWithShape="1">
          <a:blip r:embed="rId22">
            <a:extLst>
              <a:ext uri="{28A0092B-C50C-407E-A947-70E740481C1C}">
                <a14:useLocalDpi xmlns:a14="http://schemas.microsoft.com/office/drawing/2010/main" val="0"/>
              </a:ext>
            </a:extLst>
          </a:blip>
          <a:srcRect t="6804" b="8996"/>
          <a:stretch/>
        </p:blipFill>
        <p:spPr bwMode="auto">
          <a:xfrm>
            <a:off x="3585731" y="1016972"/>
            <a:ext cx="1708504" cy="21600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banaan" descr="Het verhaal van Chiquita banana ; het ontstaan van Miss Chiquita">
            <a:hlinkClick r:id="rId23" action="ppaction://hlinksldjump"/>
            <a:extLst>
              <a:ext uri="{FF2B5EF4-FFF2-40B4-BE49-F238E27FC236}">
                <a16:creationId xmlns:a16="http://schemas.microsoft.com/office/drawing/2014/main" id="{9BF16478-BC9D-44EB-AC9C-FCD467DAB51D}"/>
              </a:ext>
            </a:extLst>
          </p:cNvPr>
          <p:cNvPicPr>
            <a:picLocks noChangeAspect="1" noChangeArrowheads="1"/>
          </p:cNvPicPr>
          <p:nvPr/>
        </p:nvPicPr>
        <p:blipFill rotWithShape="1">
          <a:blip r:embed="rId24">
            <a:extLst>
              <a:ext uri="{28A0092B-C50C-407E-A947-70E740481C1C}">
                <a14:useLocalDpi xmlns:a14="http://schemas.microsoft.com/office/drawing/2010/main" val="0"/>
              </a:ext>
            </a:extLst>
          </a:blip>
          <a:srcRect r="24013"/>
          <a:stretch/>
        </p:blipFill>
        <p:spPr bwMode="auto">
          <a:xfrm>
            <a:off x="6562631" y="1052736"/>
            <a:ext cx="1333569" cy="21600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kersen" descr="Kersen">
            <a:hlinkClick r:id="rId25" action="ppaction://hlinksldjump"/>
            <a:extLst>
              <a:ext uri="{FF2B5EF4-FFF2-40B4-BE49-F238E27FC236}">
                <a16:creationId xmlns:a16="http://schemas.microsoft.com/office/drawing/2014/main" id="{496C6264-C379-453C-A484-5B6EB51773DE}"/>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6456040" y="4000040"/>
            <a:ext cx="1728000" cy="2160000"/>
          </a:xfrm>
          <a:prstGeom prst="rect">
            <a:avLst/>
          </a:prstGeom>
          <a:noFill/>
          <a:extLst>
            <a:ext uri="{909E8E84-426E-40DD-AFC4-6F175D3DCCD1}">
              <a14:hiddenFill xmlns:a14="http://schemas.microsoft.com/office/drawing/2010/main">
                <a:solidFill>
                  <a:srgbClr val="FFFFFF"/>
                </a:solidFill>
              </a14:hiddenFill>
            </a:ext>
          </a:extLst>
        </p:spPr>
      </p:pic>
      <p:pic>
        <p:nvPicPr>
          <p:cNvPr id="1036" name="druiven" descr="Witte druiven met pit kopen aan lage prijs bij ALDI">
            <a:hlinkClick r:id="rId27" action="ppaction://hlinksldjump"/>
            <a:extLst>
              <a:ext uri="{FF2B5EF4-FFF2-40B4-BE49-F238E27FC236}">
                <a16:creationId xmlns:a16="http://schemas.microsoft.com/office/drawing/2014/main" id="{A792461E-2257-40C0-B831-E4AD32D277C4}"/>
              </a:ext>
            </a:extLst>
          </p:cNvPr>
          <p:cNvPicPr>
            <a:picLocks noChangeAspect="1" noChangeArrowheads="1"/>
          </p:cNvPicPr>
          <p:nvPr/>
        </p:nvPicPr>
        <p:blipFill rotWithShape="1">
          <a:blip r:embed="rId28">
            <a:extLst>
              <a:ext uri="{28A0092B-C50C-407E-A947-70E740481C1C}">
                <a14:useLocalDpi xmlns:a14="http://schemas.microsoft.com/office/drawing/2010/main" val="0"/>
              </a:ext>
            </a:extLst>
          </a:blip>
          <a:srcRect t="14027" b="14980"/>
          <a:stretch/>
        </p:blipFill>
        <p:spPr bwMode="auto">
          <a:xfrm>
            <a:off x="8994129" y="1052736"/>
            <a:ext cx="3042531" cy="2160000"/>
          </a:xfrm>
          <a:prstGeom prst="rect">
            <a:avLst/>
          </a:prstGeom>
          <a:noFill/>
          <a:extLst>
            <a:ext uri="{909E8E84-426E-40DD-AFC4-6F175D3DCCD1}">
              <a14:hiddenFill xmlns:a14="http://schemas.microsoft.com/office/drawing/2010/main">
                <a:solidFill>
                  <a:srgbClr val="FFFFFF"/>
                </a:solidFill>
              </a14:hiddenFill>
            </a:ext>
          </a:extLst>
        </p:spPr>
      </p:pic>
      <p:pic>
        <p:nvPicPr>
          <p:cNvPr id="1038" name="ananas" descr="Ananas voordelig bij ALDI">
            <a:hlinkClick r:id="rId29" action="ppaction://hlinksldjump"/>
            <a:extLst>
              <a:ext uri="{FF2B5EF4-FFF2-40B4-BE49-F238E27FC236}">
                <a16:creationId xmlns:a16="http://schemas.microsoft.com/office/drawing/2014/main" id="{6B21A98F-80BC-42A7-99D5-CA6F4FE45812}"/>
              </a:ext>
            </a:extLst>
          </p:cNvPr>
          <p:cNvPicPr>
            <a:picLocks noChangeAspect="1" noChangeArrowheads="1"/>
          </p:cNvPicPr>
          <p:nvPr/>
        </p:nvPicPr>
        <p:blipFill rotWithShape="1">
          <a:blip r:embed="rId30">
            <a:extLst>
              <a:ext uri="{28A0092B-C50C-407E-A947-70E740481C1C}">
                <a14:useLocalDpi xmlns:a14="http://schemas.microsoft.com/office/drawing/2010/main" val="0"/>
              </a:ext>
            </a:extLst>
          </a:blip>
          <a:srcRect l="32887" t="7077" r="26853" b="6950"/>
          <a:stretch/>
        </p:blipFill>
        <p:spPr bwMode="auto">
          <a:xfrm>
            <a:off x="9928449" y="3861048"/>
            <a:ext cx="1011480" cy="2160000"/>
          </a:xfrm>
          <a:prstGeom prst="rect">
            <a:avLst/>
          </a:prstGeom>
          <a:noFill/>
          <a:extLst>
            <a:ext uri="{909E8E84-426E-40DD-AFC4-6F175D3DCCD1}">
              <a14:hiddenFill xmlns:a14="http://schemas.microsoft.com/office/drawing/2010/main">
                <a:solidFill>
                  <a:srgbClr val="FFFFFF"/>
                </a:solidFill>
              </a14:hiddenFill>
            </a:ext>
          </a:extLst>
        </p:spPr>
      </p:pic>
      <p:pic>
        <p:nvPicPr>
          <p:cNvPr id="1040" name="aardbeien" descr="Aardbei">
            <a:hlinkClick r:id="rId31" action="ppaction://hlinksldjump"/>
            <a:extLst>
              <a:ext uri="{FF2B5EF4-FFF2-40B4-BE49-F238E27FC236}">
                <a16:creationId xmlns:a16="http://schemas.microsoft.com/office/drawing/2014/main" id="{6561CD56-C635-48B7-90C6-2EDE0D531AC8}"/>
              </a:ext>
            </a:extLst>
          </p:cNvPr>
          <p:cNvPicPr>
            <a:picLocks noChangeAspect="1" noChangeArrowheads="1"/>
          </p:cNvPicPr>
          <p:nvPr/>
        </p:nvPicPr>
        <p:blipFill rotWithShape="1">
          <a:blip r:embed="rId32">
            <a:extLst>
              <a:ext uri="{28A0092B-C50C-407E-A947-70E740481C1C}">
                <a14:useLocalDpi xmlns:a14="http://schemas.microsoft.com/office/drawing/2010/main" val="0"/>
              </a:ext>
            </a:extLst>
          </a:blip>
          <a:srcRect t="6209" b="9591"/>
          <a:stretch/>
        </p:blipFill>
        <p:spPr bwMode="auto">
          <a:xfrm>
            <a:off x="3071664" y="4329300"/>
            <a:ext cx="2997149" cy="1800000"/>
          </a:xfrm>
          <a:prstGeom prst="rect">
            <a:avLst/>
          </a:prstGeom>
          <a:noFill/>
          <a:extLst>
            <a:ext uri="{909E8E84-426E-40DD-AFC4-6F175D3DCCD1}">
              <a14:hiddenFill xmlns:a14="http://schemas.microsoft.com/office/drawing/2010/main">
                <a:solidFill>
                  <a:srgbClr val="FFFFFF"/>
                </a:solidFill>
              </a14:hiddenFill>
            </a:ext>
          </a:extLst>
        </p:spPr>
      </p:pic>
      <p:pic>
        <p:nvPicPr>
          <p:cNvPr id="1042" name="perzik" descr="Perzik Fruit Voedsel - Gratis foto op Pixabay">
            <a:hlinkClick r:id="rId33" action="ppaction://hlinksldjump"/>
            <a:extLst>
              <a:ext uri="{FF2B5EF4-FFF2-40B4-BE49-F238E27FC236}">
                <a16:creationId xmlns:a16="http://schemas.microsoft.com/office/drawing/2014/main" id="{D144B1E1-73C1-44A4-9E54-EC996887ADCE}"/>
              </a:ext>
            </a:extLst>
          </p:cNvPr>
          <p:cNvPicPr>
            <a:picLocks noChangeAspect="1" noChangeArrowheads="1"/>
          </p:cNvPicPr>
          <p:nvPr/>
        </p:nvPicPr>
        <p:blipFill rotWithShape="1">
          <a:blip r:embed="rId34">
            <a:extLst>
              <a:ext uri="{28A0092B-C50C-407E-A947-70E740481C1C}">
                <a14:useLocalDpi xmlns:a14="http://schemas.microsoft.com/office/drawing/2010/main" val="0"/>
              </a:ext>
            </a:extLst>
          </a:blip>
          <a:srcRect l="13499" t="29682" r="21698" b="7319"/>
          <a:stretch/>
        </p:blipFill>
        <p:spPr bwMode="auto">
          <a:xfrm>
            <a:off x="371364" y="4000040"/>
            <a:ext cx="2814325" cy="2160000"/>
          </a:xfrm>
          <a:prstGeom prst="rect">
            <a:avLst/>
          </a:prstGeom>
          <a:noFill/>
          <a:extLst>
            <a:ext uri="{909E8E84-426E-40DD-AFC4-6F175D3DCCD1}">
              <a14:hiddenFill xmlns:a14="http://schemas.microsoft.com/office/drawing/2010/main">
                <a:solidFill>
                  <a:srgbClr val="FFFFFF"/>
                </a:solidFill>
              </a14:hiddenFill>
            </a:ext>
          </a:extLst>
        </p:spPr>
      </p:pic>
      <p:sp>
        <p:nvSpPr>
          <p:cNvPr id="7" name="tekst appel">
            <a:extLst>
              <a:ext uri="{FF2B5EF4-FFF2-40B4-BE49-F238E27FC236}">
                <a16:creationId xmlns:a16="http://schemas.microsoft.com/office/drawing/2014/main" id="{A17E92A8-084C-4566-9726-5404B2D64237}"/>
              </a:ext>
            </a:extLst>
          </p:cNvPr>
          <p:cNvSpPr txBox="1"/>
          <p:nvPr/>
        </p:nvSpPr>
        <p:spPr>
          <a:xfrm>
            <a:off x="335640" y="3284984"/>
            <a:ext cx="2520000" cy="360000"/>
          </a:xfrm>
          <a:prstGeom prst="rect">
            <a:avLst/>
          </a:prstGeom>
          <a:solidFill>
            <a:srgbClr val="FFFFFF"/>
          </a:solidFill>
        </p:spPr>
        <p:txBody>
          <a:bodyPr wrap="square" rtlCol="0">
            <a:spAutoFit/>
          </a:bodyPr>
          <a:lstStyle/>
          <a:p>
            <a:pPr algn="ctr"/>
            <a:r>
              <a:rPr lang="nl-BE" b="1" dirty="0">
                <a:latin typeface="Source Sans Pro" panose="020B0503030403020204" pitchFamily="34" charset="0"/>
                <a:ea typeface="Source Sans Pro" panose="020B0503030403020204" pitchFamily="34" charset="0"/>
              </a:rPr>
              <a:t>der </a:t>
            </a:r>
            <a:r>
              <a:rPr lang="nl-BE" b="1" dirty="0" err="1">
                <a:latin typeface="Source Sans Pro" panose="020B0503030403020204" pitchFamily="34" charset="0"/>
                <a:ea typeface="Source Sans Pro" panose="020B0503030403020204" pitchFamily="34" charset="0"/>
              </a:rPr>
              <a:t>Apfel</a:t>
            </a:r>
            <a:r>
              <a:rPr lang="nl-BE" b="1" dirty="0">
                <a:latin typeface="Source Sans Pro" panose="020B0503030403020204" pitchFamily="34" charset="0"/>
                <a:ea typeface="Source Sans Pro" panose="020B0503030403020204" pitchFamily="34" charset="0"/>
              </a:rPr>
              <a:t> [</a:t>
            </a:r>
            <a:r>
              <a:rPr lang="nl-BE" b="1" dirty="0" err="1">
                <a:latin typeface="Source Sans Pro" panose="020B0503030403020204" pitchFamily="34" charset="0"/>
                <a:ea typeface="Source Sans Pro" panose="020B0503030403020204" pitchFamily="34" charset="0"/>
              </a:rPr>
              <a:t>Äpfel</a:t>
            </a:r>
            <a:r>
              <a:rPr lang="nl-BE" b="1" dirty="0">
                <a:latin typeface="Source Sans Pro" panose="020B0503030403020204" pitchFamily="34" charset="0"/>
                <a:ea typeface="Source Sans Pro" panose="020B0503030403020204" pitchFamily="34" charset="0"/>
              </a:rPr>
              <a:t>]</a:t>
            </a:r>
          </a:p>
        </p:txBody>
      </p:sp>
      <p:sp>
        <p:nvSpPr>
          <p:cNvPr id="18" name="tekst peer">
            <a:extLst>
              <a:ext uri="{FF2B5EF4-FFF2-40B4-BE49-F238E27FC236}">
                <a16:creationId xmlns:a16="http://schemas.microsoft.com/office/drawing/2014/main" id="{FC661FB5-C0B8-40EB-9B98-2FB17D80C944}"/>
              </a:ext>
            </a:extLst>
          </p:cNvPr>
          <p:cNvSpPr txBox="1"/>
          <p:nvPr/>
        </p:nvSpPr>
        <p:spPr>
          <a:xfrm>
            <a:off x="3249986" y="3284984"/>
            <a:ext cx="2520000" cy="360000"/>
          </a:xfrm>
          <a:prstGeom prst="rect">
            <a:avLst/>
          </a:prstGeom>
          <a:solidFill>
            <a:srgbClr val="FFFFFF"/>
          </a:solidFill>
        </p:spPr>
        <p:txBody>
          <a:bodyPr wrap="square" rtlCol="0">
            <a:spAutoFit/>
          </a:bodyPr>
          <a:lstStyle/>
          <a:p>
            <a:pPr algn="ctr"/>
            <a:r>
              <a:rPr lang="nl-BE" b="1" dirty="0">
                <a:latin typeface="Source Sans Pro" panose="020B0503030403020204" pitchFamily="34" charset="0"/>
                <a:ea typeface="Source Sans Pro" panose="020B0503030403020204" pitchFamily="34" charset="0"/>
              </a:rPr>
              <a:t>die </a:t>
            </a:r>
            <a:r>
              <a:rPr lang="nl-BE" b="1" dirty="0" err="1">
                <a:latin typeface="Source Sans Pro" panose="020B0503030403020204" pitchFamily="34" charset="0"/>
                <a:ea typeface="Source Sans Pro" panose="020B0503030403020204" pitchFamily="34" charset="0"/>
              </a:rPr>
              <a:t>Birne</a:t>
            </a:r>
            <a:r>
              <a:rPr lang="nl-BE" b="1" dirty="0">
                <a:latin typeface="Source Sans Pro" panose="020B0503030403020204" pitchFamily="34" charset="0"/>
                <a:ea typeface="Source Sans Pro" panose="020B0503030403020204" pitchFamily="34" charset="0"/>
              </a:rPr>
              <a:t> [</a:t>
            </a:r>
            <a:r>
              <a:rPr lang="nl-BE" b="1" dirty="0" err="1">
                <a:latin typeface="Source Sans Pro" panose="020B0503030403020204" pitchFamily="34" charset="0"/>
                <a:ea typeface="Source Sans Pro" panose="020B0503030403020204" pitchFamily="34" charset="0"/>
              </a:rPr>
              <a:t>Birnen</a:t>
            </a:r>
            <a:r>
              <a:rPr lang="nl-BE" b="1" dirty="0">
                <a:latin typeface="Source Sans Pro" panose="020B0503030403020204" pitchFamily="34" charset="0"/>
                <a:ea typeface="Source Sans Pro" panose="020B0503030403020204" pitchFamily="34" charset="0"/>
              </a:rPr>
              <a:t>]</a:t>
            </a:r>
          </a:p>
        </p:txBody>
      </p:sp>
      <p:sp>
        <p:nvSpPr>
          <p:cNvPr id="19" name="tekst banaan">
            <a:extLst>
              <a:ext uri="{FF2B5EF4-FFF2-40B4-BE49-F238E27FC236}">
                <a16:creationId xmlns:a16="http://schemas.microsoft.com/office/drawing/2014/main" id="{A5DA370B-E023-45F7-B3D7-BFF23195A102}"/>
              </a:ext>
            </a:extLst>
          </p:cNvPr>
          <p:cNvSpPr txBox="1"/>
          <p:nvPr/>
        </p:nvSpPr>
        <p:spPr>
          <a:xfrm>
            <a:off x="6164332" y="3283516"/>
            <a:ext cx="2520000" cy="360000"/>
          </a:xfrm>
          <a:prstGeom prst="rect">
            <a:avLst/>
          </a:prstGeom>
          <a:solidFill>
            <a:srgbClr val="FFFFFF"/>
          </a:solidFill>
        </p:spPr>
        <p:txBody>
          <a:bodyPr wrap="square" lIns="18000" rIns="18000" rtlCol="0">
            <a:spAutoFit/>
          </a:bodyPr>
          <a:lstStyle/>
          <a:p>
            <a:pPr algn="ctr"/>
            <a:r>
              <a:rPr lang="nl-BE" b="1" dirty="0">
                <a:latin typeface="Source Sans Pro" panose="020B0503030403020204" pitchFamily="34" charset="0"/>
                <a:ea typeface="Source Sans Pro" panose="020B0503030403020204" pitchFamily="34" charset="0"/>
              </a:rPr>
              <a:t>die </a:t>
            </a:r>
            <a:r>
              <a:rPr lang="nl-BE" b="1" dirty="0" err="1">
                <a:latin typeface="Source Sans Pro" panose="020B0503030403020204" pitchFamily="34" charset="0"/>
                <a:ea typeface="Source Sans Pro" panose="020B0503030403020204" pitchFamily="34" charset="0"/>
              </a:rPr>
              <a:t>Banane</a:t>
            </a:r>
            <a:r>
              <a:rPr lang="nl-BE" b="1" dirty="0">
                <a:latin typeface="Source Sans Pro" panose="020B0503030403020204" pitchFamily="34" charset="0"/>
                <a:ea typeface="Source Sans Pro" panose="020B0503030403020204" pitchFamily="34" charset="0"/>
              </a:rPr>
              <a:t> [Bananen]</a:t>
            </a:r>
          </a:p>
        </p:txBody>
      </p:sp>
      <p:sp>
        <p:nvSpPr>
          <p:cNvPr id="20" name="tekst druiven">
            <a:extLst>
              <a:ext uri="{FF2B5EF4-FFF2-40B4-BE49-F238E27FC236}">
                <a16:creationId xmlns:a16="http://schemas.microsoft.com/office/drawing/2014/main" id="{14BBA31C-5B12-4A64-BBD5-393A840FD5BD}"/>
              </a:ext>
            </a:extLst>
          </p:cNvPr>
          <p:cNvSpPr txBox="1"/>
          <p:nvPr/>
        </p:nvSpPr>
        <p:spPr>
          <a:xfrm>
            <a:off x="9192344" y="3283516"/>
            <a:ext cx="2520000" cy="369332"/>
          </a:xfrm>
          <a:prstGeom prst="rect">
            <a:avLst/>
          </a:prstGeom>
          <a:solidFill>
            <a:srgbClr val="FFFFFF"/>
          </a:solidFill>
        </p:spPr>
        <p:txBody>
          <a:bodyPr wrap="square" lIns="18000" rIns="18000" rtlCol="0">
            <a:spAutoFit/>
          </a:bodyPr>
          <a:lstStyle/>
          <a:p>
            <a:pPr algn="ctr"/>
            <a:r>
              <a:rPr lang="nl-BE" b="1" dirty="0">
                <a:latin typeface="Source Sans Pro" panose="020B0503030403020204" pitchFamily="34" charset="0"/>
                <a:ea typeface="Source Sans Pro" panose="020B0503030403020204" pitchFamily="34" charset="0"/>
              </a:rPr>
              <a:t>die </a:t>
            </a:r>
            <a:r>
              <a:rPr lang="nl-BE" b="1" dirty="0" err="1">
                <a:latin typeface="Source Sans Pro" panose="020B0503030403020204" pitchFamily="34" charset="0"/>
                <a:ea typeface="Source Sans Pro" panose="020B0503030403020204" pitchFamily="34" charset="0"/>
              </a:rPr>
              <a:t>Traube</a:t>
            </a:r>
            <a:r>
              <a:rPr lang="nl-BE" b="1" dirty="0">
                <a:latin typeface="Source Sans Pro" panose="020B0503030403020204" pitchFamily="34" charset="0"/>
                <a:ea typeface="Source Sans Pro" panose="020B0503030403020204" pitchFamily="34" charset="0"/>
              </a:rPr>
              <a:t> [</a:t>
            </a:r>
            <a:r>
              <a:rPr lang="nl-BE" b="1" dirty="0" err="1">
                <a:latin typeface="Source Sans Pro" panose="020B0503030403020204" pitchFamily="34" charset="0"/>
                <a:ea typeface="Source Sans Pro" panose="020B0503030403020204" pitchFamily="34" charset="0"/>
              </a:rPr>
              <a:t>Trauben</a:t>
            </a:r>
            <a:r>
              <a:rPr lang="nl-BE" b="1" dirty="0">
                <a:latin typeface="Source Sans Pro" panose="020B0503030403020204" pitchFamily="34" charset="0"/>
                <a:ea typeface="Source Sans Pro" panose="020B0503030403020204" pitchFamily="34" charset="0"/>
              </a:rPr>
              <a:t>]</a:t>
            </a:r>
          </a:p>
        </p:txBody>
      </p:sp>
      <p:sp>
        <p:nvSpPr>
          <p:cNvPr id="21" name="tekst perzik">
            <a:extLst>
              <a:ext uri="{FF2B5EF4-FFF2-40B4-BE49-F238E27FC236}">
                <a16:creationId xmlns:a16="http://schemas.microsoft.com/office/drawing/2014/main" id="{FCFDCC9B-E3DD-4FEC-9120-89846C8B6BB8}"/>
              </a:ext>
            </a:extLst>
          </p:cNvPr>
          <p:cNvSpPr txBox="1"/>
          <p:nvPr/>
        </p:nvSpPr>
        <p:spPr>
          <a:xfrm>
            <a:off x="335640" y="6168171"/>
            <a:ext cx="2520000" cy="360000"/>
          </a:xfrm>
          <a:prstGeom prst="rect">
            <a:avLst/>
          </a:prstGeom>
          <a:solidFill>
            <a:srgbClr val="FFFFFF"/>
          </a:solidFill>
        </p:spPr>
        <p:txBody>
          <a:bodyPr wrap="square" lIns="18000" rIns="18000" rtlCol="0">
            <a:spAutoFit/>
          </a:bodyPr>
          <a:lstStyle/>
          <a:p>
            <a:pPr algn="ctr"/>
            <a:r>
              <a:rPr lang="nl-BE" b="1" dirty="0">
                <a:latin typeface="Source Sans Pro" panose="020B0503030403020204" pitchFamily="34" charset="0"/>
                <a:ea typeface="Source Sans Pro" panose="020B0503030403020204" pitchFamily="34" charset="0"/>
              </a:rPr>
              <a:t>der </a:t>
            </a:r>
            <a:r>
              <a:rPr lang="nl-BE" b="1" dirty="0" err="1">
                <a:latin typeface="Source Sans Pro" panose="020B0503030403020204" pitchFamily="34" charset="0"/>
                <a:ea typeface="Source Sans Pro" panose="020B0503030403020204" pitchFamily="34" charset="0"/>
              </a:rPr>
              <a:t>Pfirsich</a:t>
            </a:r>
            <a:r>
              <a:rPr lang="nl-BE" b="1" dirty="0">
                <a:latin typeface="Source Sans Pro" panose="020B0503030403020204" pitchFamily="34" charset="0"/>
                <a:ea typeface="Source Sans Pro" panose="020B0503030403020204" pitchFamily="34" charset="0"/>
              </a:rPr>
              <a:t> [</a:t>
            </a:r>
            <a:r>
              <a:rPr lang="nl-BE" b="1" dirty="0" err="1">
                <a:latin typeface="Source Sans Pro" panose="020B0503030403020204" pitchFamily="34" charset="0"/>
                <a:ea typeface="Source Sans Pro" panose="020B0503030403020204" pitchFamily="34" charset="0"/>
              </a:rPr>
              <a:t>Pfirsiche</a:t>
            </a:r>
            <a:r>
              <a:rPr lang="nl-BE" b="1" dirty="0">
                <a:latin typeface="Source Sans Pro" panose="020B0503030403020204" pitchFamily="34" charset="0"/>
                <a:ea typeface="Source Sans Pro" panose="020B0503030403020204" pitchFamily="34" charset="0"/>
              </a:rPr>
              <a:t>]</a:t>
            </a:r>
          </a:p>
        </p:txBody>
      </p:sp>
      <p:sp>
        <p:nvSpPr>
          <p:cNvPr id="22" name="tekst aardbei">
            <a:extLst>
              <a:ext uri="{FF2B5EF4-FFF2-40B4-BE49-F238E27FC236}">
                <a16:creationId xmlns:a16="http://schemas.microsoft.com/office/drawing/2014/main" id="{EF4F81F2-1581-4ADF-88B8-1232879E3DD8}"/>
              </a:ext>
            </a:extLst>
          </p:cNvPr>
          <p:cNvSpPr txBox="1"/>
          <p:nvPr/>
        </p:nvSpPr>
        <p:spPr>
          <a:xfrm>
            <a:off x="3260781" y="6168171"/>
            <a:ext cx="2520000" cy="360000"/>
          </a:xfrm>
          <a:prstGeom prst="rect">
            <a:avLst/>
          </a:prstGeom>
          <a:solidFill>
            <a:srgbClr val="FFFFFF"/>
          </a:solidFill>
        </p:spPr>
        <p:txBody>
          <a:bodyPr wrap="square" lIns="18000" rIns="18000" rtlCol="0">
            <a:spAutoFit/>
          </a:bodyPr>
          <a:lstStyle/>
          <a:p>
            <a:pPr algn="ctr"/>
            <a:r>
              <a:rPr lang="nl-BE" b="1" dirty="0">
                <a:latin typeface="Source Sans Pro" panose="020B0503030403020204" pitchFamily="34" charset="0"/>
                <a:ea typeface="Source Sans Pro" panose="020B0503030403020204" pitchFamily="34" charset="0"/>
              </a:rPr>
              <a:t>die </a:t>
            </a:r>
            <a:r>
              <a:rPr lang="nl-BE" b="1" dirty="0" err="1">
                <a:latin typeface="Source Sans Pro" panose="020B0503030403020204" pitchFamily="34" charset="0"/>
                <a:ea typeface="Source Sans Pro" panose="020B0503030403020204" pitchFamily="34" charset="0"/>
              </a:rPr>
              <a:t>Erdbeere</a:t>
            </a:r>
            <a:r>
              <a:rPr lang="nl-BE" b="1" dirty="0">
                <a:latin typeface="Source Sans Pro" panose="020B0503030403020204" pitchFamily="34" charset="0"/>
                <a:ea typeface="Source Sans Pro" panose="020B0503030403020204" pitchFamily="34" charset="0"/>
              </a:rPr>
              <a:t> [</a:t>
            </a:r>
            <a:r>
              <a:rPr lang="nl-BE" b="1" dirty="0" err="1">
                <a:latin typeface="Source Sans Pro" panose="020B0503030403020204" pitchFamily="34" charset="0"/>
                <a:ea typeface="Source Sans Pro" panose="020B0503030403020204" pitchFamily="34" charset="0"/>
              </a:rPr>
              <a:t>Erdbeere</a:t>
            </a:r>
            <a:r>
              <a:rPr lang="nl-BE" b="1" dirty="0">
                <a:latin typeface="Source Sans Pro" panose="020B0503030403020204" pitchFamily="34" charset="0"/>
                <a:ea typeface="Source Sans Pro" panose="020B0503030403020204" pitchFamily="34" charset="0"/>
              </a:rPr>
              <a:t>]</a:t>
            </a:r>
          </a:p>
        </p:txBody>
      </p:sp>
      <p:sp>
        <p:nvSpPr>
          <p:cNvPr id="23" name="tekst kers">
            <a:extLst>
              <a:ext uri="{FF2B5EF4-FFF2-40B4-BE49-F238E27FC236}">
                <a16:creationId xmlns:a16="http://schemas.microsoft.com/office/drawing/2014/main" id="{48824537-58F8-4AB7-8FDF-50D8EB3D502A}"/>
              </a:ext>
            </a:extLst>
          </p:cNvPr>
          <p:cNvSpPr txBox="1"/>
          <p:nvPr/>
        </p:nvSpPr>
        <p:spPr>
          <a:xfrm>
            <a:off x="6168008" y="6168171"/>
            <a:ext cx="2520000" cy="360000"/>
          </a:xfrm>
          <a:prstGeom prst="rect">
            <a:avLst/>
          </a:prstGeom>
          <a:solidFill>
            <a:srgbClr val="FFFFFF"/>
          </a:solidFill>
        </p:spPr>
        <p:txBody>
          <a:bodyPr wrap="square" lIns="18000" rIns="18000" rtlCol="0">
            <a:spAutoFit/>
          </a:bodyPr>
          <a:lstStyle/>
          <a:p>
            <a:pPr algn="ctr"/>
            <a:r>
              <a:rPr lang="nl-BE" b="1" dirty="0">
                <a:latin typeface="Source Sans Pro" panose="020B0503030403020204" pitchFamily="34" charset="0"/>
                <a:ea typeface="Source Sans Pro" panose="020B0503030403020204" pitchFamily="34" charset="0"/>
              </a:rPr>
              <a:t>die </a:t>
            </a:r>
            <a:r>
              <a:rPr lang="nl-BE" b="1" dirty="0" err="1">
                <a:latin typeface="Source Sans Pro" panose="020B0503030403020204" pitchFamily="34" charset="0"/>
                <a:ea typeface="Source Sans Pro" panose="020B0503030403020204" pitchFamily="34" charset="0"/>
              </a:rPr>
              <a:t>Kirsche</a:t>
            </a:r>
            <a:r>
              <a:rPr lang="nl-BE" b="1" dirty="0">
                <a:latin typeface="Source Sans Pro" panose="020B0503030403020204" pitchFamily="34" charset="0"/>
                <a:ea typeface="Source Sans Pro" panose="020B0503030403020204" pitchFamily="34" charset="0"/>
              </a:rPr>
              <a:t> [</a:t>
            </a:r>
            <a:r>
              <a:rPr lang="nl-BE" b="1" dirty="0" err="1">
                <a:latin typeface="Source Sans Pro" panose="020B0503030403020204" pitchFamily="34" charset="0"/>
                <a:ea typeface="Source Sans Pro" panose="020B0503030403020204" pitchFamily="34" charset="0"/>
              </a:rPr>
              <a:t>Kirschen</a:t>
            </a:r>
            <a:r>
              <a:rPr lang="nl-BE" b="1" dirty="0">
                <a:latin typeface="Source Sans Pro" panose="020B0503030403020204" pitchFamily="34" charset="0"/>
                <a:ea typeface="Source Sans Pro" panose="020B0503030403020204" pitchFamily="34" charset="0"/>
              </a:rPr>
              <a:t>]</a:t>
            </a:r>
          </a:p>
        </p:txBody>
      </p:sp>
      <p:sp>
        <p:nvSpPr>
          <p:cNvPr id="24" name="tekst ananas">
            <a:extLst>
              <a:ext uri="{FF2B5EF4-FFF2-40B4-BE49-F238E27FC236}">
                <a16:creationId xmlns:a16="http://schemas.microsoft.com/office/drawing/2014/main" id="{7931AB8C-CD27-48B1-B8B0-854C77A1EA99}"/>
              </a:ext>
            </a:extLst>
          </p:cNvPr>
          <p:cNvSpPr txBox="1"/>
          <p:nvPr/>
        </p:nvSpPr>
        <p:spPr>
          <a:xfrm>
            <a:off x="9192344" y="6168171"/>
            <a:ext cx="2520000" cy="360000"/>
          </a:xfrm>
          <a:prstGeom prst="rect">
            <a:avLst/>
          </a:prstGeom>
          <a:solidFill>
            <a:srgbClr val="FFFFFF"/>
          </a:solidFill>
        </p:spPr>
        <p:txBody>
          <a:bodyPr wrap="square" lIns="18000" rIns="18000" rtlCol="0">
            <a:spAutoFit/>
          </a:bodyPr>
          <a:lstStyle/>
          <a:p>
            <a:pPr algn="ctr"/>
            <a:r>
              <a:rPr lang="nl-BE" b="1" dirty="0">
                <a:latin typeface="Source Sans Pro" panose="020B0503030403020204" pitchFamily="34" charset="0"/>
                <a:ea typeface="Source Sans Pro" panose="020B0503030403020204" pitchFamily="34" charset="0"/>
              </a:rPr>
              <a:t>die Ananas [</a:t>
            </a:r>
            <a:r>
              <a:rPr lang="nl-BE" b="1" dirty="0" err="1">
                <a:latin typeface="Source Sans Pro" panose="020B0503030403020204" pitchFamily="34" charset="0"/>
                <a:ea typeface="Source Sans Pro" panose="020B0503030403020204" pitchFamily="34" charset="0"/>
              </a:rPr>
              <a:t>Ananasse</a:t>
            </a:r>
            <a:r>
              <a:rPr lang="nl-BE" b="1" dirty="0">
                <a:latin typeface="Source Sans Pro" panose="020B0503030403020204" pitchFamily="34" charset="0"/>
                <a:ea typeface="Source Sans Pro" panose="020B0503030403020204" pitchFamily="34" charset="0"/>
              </a:rPr>
              <a:t>]</a:t>
            </a:r>
          </a:p>
        </p:txBody>
      </p:sp>
      <p:pic>
        <p:nvPicPr>
          <p:cNvPr id="9" name="audio aardbei">
            <a:hlinkClick r:id="" action="ppaction://media"/>
            <a:extLst>
              <a:ext uri="{FF2B5EF4-FFF2-40B4-BE49-F238E27FC236}">
                <a16:creationId xmlns:a16="http://schemas.microsoft.com/office/drawing/2014/main" id="{C818EFB0-0D25-4318-BDF5-335D37BAD5E9}"/>
              </a:ext>
            </a:extLst>
          </p:cNvPr>
          <p:cNvPicPr>
            <a:picLocks noChangeAspect="1"/>
          </p:cNvPicPr>
          <p:nvPr>
            <a:audioFile r:link="rId2"/>
            <p:extLst>
              <p:ext uri="{DAA4B4D4-6D71-4841-9C94-3DE7FCFB9230}">
                <p14:media xmlns:p14="http://schemas.microsoft.com/office/powerpoint/2010/main" r:embed="rId1"/>
              </p:ext>
            </p:extLst>
          </p:nvPr>
        </p:nvPicPr>
        <p:blipFill>
          <a:blip r:embed="rId35"/>
          <a:stretch>
            <a:fillRect/>
          </a:stretch>
        </p:blipFill>
        <p:spPr>
          <a:xfrm>
            <a:off x="-1039286" y="809054"/>
            <a:ext cx="487363" cy="487363"/>
          </a:xfrm>
          <a:prstGeom prst="rect">
            <a:avLst/>
          </a:prstGeom>
        </p:spPr>
      </p:pic>
      <p:pic>
        <p:nvPicPr>
          <p:cNvPr id="11" name="audio ananas">
            <a:hlinkClick r:id="" action="ppaction://media"/>
            <a:extLst>
              <a:ext uri="{FF2B5EF4-FFF2-40B4-BE49-F238E27FC236}">
                <a16:creationId xmlns:a16="http://schemas.microsoft.com/office/drawing/2014/main" id="{ECCF11CB-AEBC-46A1-81E9-A6B861CF7AE2}"/>
              </a:ext>
            </a:extLst>
          </p:cNvPr>
          <p:cNvPicPr>
            <a:picLocks noChangeAspect="1"/>
          </p:cNvPicPr>
          <p:nvPr>
            <a:audioFile r:link="rId4"/>
            <p:extLst>
              <p:ext uri="{DAA4B4D4-6D71-4841-9C94-3DE7FCFB9230}">
                <p14:media xmlns:p14="http://schemas.microsoft.com/office/powerpoint/2010/main" r:embed="rId3"/>
              </p:ext>
            </p:extLst>
          </p:nvPr>
        </p:nvPicPr>
        <p:blipFill>
          <a:blip r:embed="rId35"/>
          <a:stretch>
            <a:fillRect/>
          </a:stretch>
        </p:blipFill>
        <p:spPr>
          <a:xfrm>
            <a:off x="-1039286" y="1484784"/>
            <a:ext cx="487363" cy="487363"/>
          </a:xfrm>
          <a:prstGeom prst="rect">
            <a:avLst/>
          </a:prstGeom>
        </p:spPr>
      </p:pic>
      <p:pic>
        <p:nvPicPr>
          <p:cNvPr id="12" name="audio appel">
            <a:hlinkClick r:id="" action="ppaction://media"/>
            <a:extLst>
              <a:ext uri="{FF2B5EF4-FFF2-40B4-BE49-F238E27FC236}">
                <a16:creationId xmlns:a16="http://schemas.microsoft.com/office/drawing/2014/main" id="{A8CD27C4-00A6-4B09-9521-4C6CB495EF77}"/>
              </a:ext>
            </a:extLst>
          </p:cNvPr>
          <p:cNvPicPr>
            <a:picLocks noChangeAspect="1"/>
          </p:cNvPicPr>
          <p:nvPr>
            <a:audioFile r:link="rId6"/>
            <p:extLst>
              <p:ext uri="{DAA4B4D4-6D71-4841-9C94-3DE7FCFB9230}">
                <p14:media xmlns:p14="http://schemas.microsoft.com/office/powerpoint/2010/main" r:embed="rId5"/>
              </p:ext>
            </p:extLst>
          </p:nvPr>
        </p:nvPicPr>
        <p:blipFill>
          <a:blip r:embed="rId35"/>
          <a:stretch>
            <a:fillRect/>
          </a:stretch>
        </p:blipFill>
        <p:spPr>
          <a:xfrm>
            <a:off x="-1039286" y="1986407"/>
            <a:ext cx="487363" cy="487363"/>
          </a:xfrm>
          <a:prstGeom prst="rect">
            <a:avLst/>
          </a:prstGeom>
        </p:spPr>
      </p:pic>
      <p:pic>
        <p:nvPicPr>
          <p:cNvPr id="13" name="audio banaan">
            <a:hlinkClick r:id="" action="ppaction://media"/>
            <a:extLst>
              <a:ext uri="{FF2B5EF4-FFF2-40B4-BE49-F238E27FC236}">
                <a16:creationId xmlns:a16="http://schemas.microsoft.com/office/drawing/2014/main" id="{43888AF4-E22B-47E5-B30A-34C091B9E049}"/>
              </a:ext>
            </a:extLst>
          </p:cNvPr>
          <p:cNvPicPr>
            <a:picLocks noChangeAspect="1"/>
          </p:cNvPicPr>
          <p:nvPr>
            <a:audioFile r:link="rId8"/>
            <p:extLst>
              <p:ext uri="{DAA4B4D4-6D71-4841-9C94-3DE7FCFB9230}">
                <p14:media xmlns:p14="http://schemas.microsoft.com/office/powerpoint/2010/main" r:embed="rId7"/>
              </p:ext>
            </p:extLst>
          </p:nvPr>
        </p:nvPicPr>
        <p:blipFill>
          <a:blip r:embed="rId35"/>
          <a:stretch>
            <a:fillRect/>
          </a:stretch>
        </p:blipFill>
        <p:spPr>
          <a:xfrm>
            <a:off x="-1057117" y="2564904"/>
            <a:ext cx="487363" cy="487363"/>
          </a:xfrm>
          <a:prstGeom prst="rect">
            <a:avLst/>
          </a:prstGeom>
        </p:spPr>
      </p:pic>
      <p:pic>
        <p:nvPicPr>
          <p:cNvPr id="14" name="audio druif">
            <a:hlinkClick r:id="" action="ppaction://media"/>
            <a:extLst>
              <a:ext uri="{FF2B5EF4-FFF2-40B4-BE49-F238E27FC236}">
                <a16:creationId xmlns:a16="http://schemas.microsoft.com/office/drawing/2014/main" id="{E12B42D4-7806-4D6B-9CD8-62B295B89811}"/>
              </a:ext>
            </a:extLst>
          </p:cNvPr>
          <p:cNvPicPr>
            <a:picLocks noChangeAspect="1"/>
          </p:cNvPicPr>
          <p:nvPr>
            <a:audioFile r:link="rId10"/>
            <p:extLst>
              <p:ext uri="{DAA4B4D4-6D71-4841-9C94-3DE7FCFB9230}">
                <p14:media xmlns:p14="http://schemas.microsoft.com/office/powerpoint/2010/main" r:embed="rId9"/>
              </p:ext>
            </p:extLst>
          </p:nvPr>
        </p:nvPicPr>
        <p:blipFill>
          <a:blip r:embed="rId35"/>
          <a:stretch>
            <a:fillRect/>
          </a:stretch>
        </p:blipFill>
        <p:spPr>
          <a:xfrm>
            <a:off x="-1083173" y="3184525"/>
            <a:ext cx="487363" cy="487363"/>
          </a:xfrm>
          <a:prstGeom prst="rect">
            <a:avLst/>
          </a:prstGeom>
        </p:spPr>
      </p:pic>
      <p:pic>
        <p:nvPicPr>
          <p:cNvPr id="15" name="audio kers">
            <a:hlinkClick r:id="" action="ppaction://media"/>
            <a:extLst>
              <a:ext uri="{FF2B5EF4-FFF2-40B4-BE49-F238E27FC236}">
                <a16:creationId xmlns:a16="http://schemas.microsoft.com/office/drawing/2014/main" id="{16CF363C-0B20-4F01-96D5-41D019208952}"/>
              </a:ext>
            </a:extLst>
          </p:cNvPr>
          <p:cNvPicPr>
            <a:picLocks noChangeAspect="1"/>
          </p:cNvPicPr>
          <p:nvPr>
            <a:audioFile r:link="rId12"/>
            <p:extLst>
              <p:ext uri="{DAA4B4D4-6D71-4841-9C94-3DE7FCFB9230}">
                <p14:media xmlns:p14="http://schemas.microsoft.com/office/powerpoint/2010/main" r:embed="rId11"/>
              </p:ext>
            </p:extLst>
          </p:nvPr>
        </p:nvPicPr>
        <p:blipFill>
          <a:blip r:embed="rId35"/>
          <a:stretch>
            <a:fillRect/>
          </a:stretch>
        </p:blipFill>
        <p:spPr>
          <a:xfrm>
            <a:off x="-1039287" y="3833391"/>
            <a:ext cx="487363" cy="487363"/>
          </a:xfrm>
          <a:prstGeom prst="rect">
            <a:avLst/>
          </a:prstGeom>
        </p:spPr>
      </p:pic>
      <p:pic>
        <p:nvPicPr>
          <p:cNvPr id="16" name="audio peer">
            <a:hlinkClick r:id="" action="ppaction://media"/>
            <a:extLst>
              <a:ext uri="{FF2B5EF4-FFF2-40B4-BE49-F238E27FC236}">
                <a16:creationId xmlns:a16="http://schemas.microsoft.com/office/drawing/2014/main" id="{314163F7-B39D-4416-B3AF-BB5F9F8CBC37}"/>
              </a:ext>
            </a:extLst>
          </p:cNvPr>
          <p:cNvPicPr>
            <a:picLocks noChangeAspect="1"/>
          </p:cNvPicPr>
          <p:nvPr>
            <a:audioFile r:link="rId14"/>
            <p:extLst>
              <p:ext uri="{DAA4B4D4-6D71-4841-9C94-3DE7FCFB9230}">
                <p14:media xmlns:p14="http://schemas.microsoft.com/office/powerpoint/2010/main" r:embed="rId13"/>
              </p:ext>
            </p:extLst>
          </p:nvPr>
        </p:nvPicPr>
        <p:blipFill>
          <a:blip r:embed="rId35"/>
          <a:stretch>
            <a:fillRect/>
          </a:stretch>
        </p:blipFill>
        <p:spPr>
          <a:xfrm>
            <a:off x="-1057118" y="4334428"/>
            <a:ext cx="487363" cy="487363"/>
          </a:xfrm>
          <a:prstGeom prst="rect">
            <a:avLst/>
          </a:prstGeom>
        </p:spPr>
      </p:pic>
      <p:pic>
        <p:nvPicPr>
          <p:cNvPr id="26" name="audio perzik">
            <a:hlinkClick r:id="" action="ppaction://media"/>
            <a:extLst>
              <a:ext uri="{FF2B5EF4-FFF2-40B4-BE49-F238E27FC236}">
                <a16:creationId xmlns:a16="http://schemas.microsoft.com/office/drawing/2014/main" id="{8349E709-866C-454B-BEAD-37A029CB627D}"/>
              </a:ext>
            </a:extLst>
          </p:cNvPr>
          <p:cNvPicPr>
            <a:picLocks noChangeAspect="1"/>
          </p:cNvPicPr>
          <p:nvPr>
            <a:audioFile r:link="rId16"/>
            <p:extLst>
              <p:ext uri="{DAA4B4D4-6D71-4841-9C94-3DE7FCFB9230}">
                <p14:media xmlns:p14="http://schemas.microsoft.com/office/powerpoint/2010/main" r:embed="rId15"/>
              </p:ext>
            </p:extLst>
          </p:nvPr>
        </p:nvPicPr>
        <p:blipFill>
          <a:blip r:embed="rId35"/>
          <a:stretch>
            <a:fillRect/>
          </a:stretch>
        </p:blipFill>
        <p:spPr>
          <a:xfrm>
            <a:off x="-1150222" y="4910459"/>
            <a:ext cx="487363" cy="487363"/>
          </a:xfrm>
          <a:prstGeom prst="rect">
            <a:avLst/>
          </a:prstGeom>
        </p:spPr>
      </p:pic>
      <p:grpSp>
        <p:nvGrpSpPr>
          <p:cNvPr id="31" name="groep Peer">
            <a:extLst>
              <a:ext uri="{FF2B5EF4-FFF2-40B4-BE49-F238E27FC236}">
                <a16:creationId xmlns:a16="http://schemas.microsoft.com/office/drawing/2014/main" id="{724C3C0B-DFB0-48B0-9902-6B27500FBEBD}"/>
              </a:ext>
            </a:extLst>
          </p:cNvPr>
          <p:cNvGrpSpPr/>
          <p:nvPr/>
        </p:nvGrpSpPr>
        <p:grpSpPr>
          <a:xfrm>
            <a:off x="3249986" y="3284984"/>
            <a:ext cx="2520000" cy="360000"/>
            <a:chOff x="3249986" y="3284984"/>
            <a:chExt cx="2520000" cy="360000"/>
          </a:xfrm>
        </p:grpSpPr>
        <p:sp>
          <p:nvSpPr>
            <p:cNvPr id="35" name="rh peer">
              <a:extLst>
                <a:ext uri="{FF2B5EF4-FFF2-40B4-BE49-F238E27FC236}">
                  <a16:creationId xmlns:a16="http://schemas.microsoft.com/office/drawing/2014/main" id="{FFFED060-07B0-4A35-AD96-7289943782C2}"/>
                </a:ext>
              </a:extLst>
            </p:cNvPr>
            <p:cNvSpPr/>
            <p:nvPr/>
          </p:nvSpPr>
          <p:spPr>
            <a:xfrm>
              <a:off x="3249986" y="3284984"/>
              <a:ext cx="2520000" cy="360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30" name="Graphic 29" descr="Volume met effen opvulling">
              <a:extLst>
                <a:ext uri="{FF2B5EF4-FFF2-40B4-BE49-F238E27FC236}">
                  <a16:creationId xmlns:a16="http://schemas.microsoft.com/office/drawing/2014/main" id="{8BB88115-72AB-4FFE-A1DA-37DE7F7626D8}"/>
                </a:ext>
              </a:extLst>
            </p:cNvPr>
            <p:cNvPicPr>
              <a:picLocks noChangeAspect="1"/>
            </p:cNvPicPr>
            <p:nvPr/>
          </p:nvPicPr>
          <p:blipFill>
            <a:blip r:embed="rId36">
              <a:extLst>
                <a:ext uri="{28A0092B-C50C-407E-A947-70E740481C1C}">
                  <a14:useLocalDpi xmlns:a14="http://schemas.microsoft.com/office/drawing/2010/main" val="0"/>
                </a:ext>
                <a:ext uri="{96DAC541-7B7A-43D3-8B79-37D633B846F1}">
                  <asvg:svgBlip xmlns:asvg="http://schemas.microsoft.com/office/drawing/2016/SVG/main" r:embed="rId37"/>
                </a:ext>
              </a:extLst>
            </a:blip>
            <a:stretch>
              <a:fillRect/>
            </a:stretch>
          </p:blipFill>
          <p:spPr>
            <a:xfrm>
              <a:off x="4365986" y="3320984"/>
              <a:ext cx="288000" cy="288000"/>
            </a:xfrm>
            <a:prstGeom prst="rect">
              <a:avLst/>
            </a:prstGeom>
          </p:spPr>
        </p:pic>
      </p:grpSp>
      <p:grpSp>
        <p:nvGrpSpPr>
          <p:cNvPr id="51" name="groep Appel">
            <a:extLst>
              <a:ext uri="{FF2B5EF4-FFF2-40B4-BE49-F238E27FC236}">
                <a16:creationId xmlns:a16="http://schemas.microsoft.com/office/drawing/2014/main" id="{A73460EB-F827-446F-BA7D-79F3FA2BF168}"/>
              </a:ext>
            </a:extLst>
          </p:cNvPr>
          <p:cNvGrpSpPr/>
          <p:nvPr/>
        </p:nvGrpSpPr>
        <p:grpSpPr>
          <a:xfrm>
            <a:off x="335360" y="3283516"/>
            <a:ext cx="2520000" cy="360000"/>
            <a:chOff x="335640" y="3316852"/>
            <a:chExt cx="2520000" cy="360000"/>
          </a:xfrm>
        </p:grpSpPr>
        <p:sp>
          <p:nvSpPr>
            <p:cNvPr id="25" name="rh appel">
              <a:extLst>
                <a:ext uri="{FF2B5EF4-FFF2-40B4-BE49-F238E27FC236}">
                  <a16:creationId xmlns:a16="http://schemas.microsoft.com/office/drawing/2014/main" id="{E0A7C330-8DD4-45EC-A70D-4A638AE681BA}"/>
                </a:ext>
              </a:extLst>
            </p:cNvPr>
            <p:cNvSpPr/>
            <p:nvPr/>
          </p:nvSpPr>
          <p:spPr>
            <a:xfrm>
              <a:off x="335640" y="3316852"/>
              <a:ext cx="2520000" cy="360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50" name="Graphic 49" descr="Volume met effen opvulling">
              <a:extLst>
                <a:ext uri="{FF2B5EF4-FFF2-40B4-BE49-F238E27FC236}">
                  <a16:creationId xmlns:a16="http://schemas.microsoft.com/office/drawing/2014/main" id="{B87D31BF-9D3C-4ED5-AF78-A381C7F67C6E}"/>
                </a:ext>
              </a:extLst>
            </p:cNvPr>
            <p:cNvPicPr>
              <a:picLocks noChangeAspect="1"/>
            </p:cNvPicPr>
            <p:nvPr/>
          </p:nvPicPr>
          <p:blipFill>
            <a:blip r:embed="rId36">
              <a:extLst>
                <a:ext uri="{28A0092B-C50C-407E-A947-70E740481C1C}">
                  <a14:useLocalDpi xmlns:a14="http://schemas.microsoft.com/office/drawing/2010/main" val="0"/>
                </a:ext>
                <a:ext uri="{96DAC541-7B7A-43D3-8B79-37D633B846F1}">
                  <asvg:svgBlip xmlns:asvg="http://schemas.microsoft.com/office/drawing/2016/SVG/main" r:embed="rId37"/>
                </a:ext>
              </a:extLst>
            </a:blip>
            <a:stretch>
              <a:fillRect/>
            </a:stretch>
          </p:blipFill>
          <p:spPr>
            <a:xfrm>
              <a:off x="1451640" y="3352852"/>
              <a:ext cx="288000" cy="288000"/>
            </a:xfrm>
            <a:prstGeom prst="rect">
              <a:avLst/>
            </a:prstGeom>
          </p:spPr>
        </p:pic>
      </p:grpSp>
      <p:grpSp>
        <p:nvGrpSpPr>
          <p:cNvPr id="56" name="groep Perzik">
            <a:extLst>
              <a:ext uri="{FF2B5EF4-FFF2-40B4-BE49-F238E27FC236}">
                <a16:creationId xmlns:a16="http://schemas.microsoft.com/office/drawing/2014/main" id="{19DC973C-9D40-41C0-A472-5AA1D172E412}"/>
              </a:ext>
            </a:extLst>
          </p:cNvPr>
          <p:cNvGrpSpPr/>
          <p:nvPr/>
        </p:nvGrpSpPr>
        <p:grpSpPr>
          <a:xfrm>
            <a:off x="335640" y="6168171"/>
            <a:ext cx="2520000" cy="360000"/>
            <a:chOff x="335640" y="6168171"/>
            <a:chExt cx="2520000" cy="360000"/>
          </a:xfrm>
        </p:grpSpPr>
        <p:sp>
          <p:nvSpPr>
            <p:cNvPr id="44" name="rh perzik">
              <a:extLst>
                <a:ext uri="{FF2B5EF4-FFF2-40B4-BE49-F238E27FC236}">
                  <a16:creationId xmlns:a16="http://schemas.microsoft.com/office/drawing/2014/main" id="{F3C5A196-B089-4A98-9E37-9E760DD2F32B}"/>
                </a:ext>
              </a:extLst>
            </p:cNvPr>
            <p:cNvSpPr/>
            <p:nvPr/>
          </p:nvSpPr>
          <p:spPr>
            <a:xfrm>
              <a:off x="335640" y="6168171"/>
              <a:ext cx="2520000" cy="360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53" name="Graphic 52" descr="Volume met effen opvulling">
              <a:extLst>
                <a:ext uri="{FF2B5EF4-FFF2-40B4-BE49-F238E27FC236}">
                  <a16:creationId xmlns:a16="http://schemas.microsoft.com/office/drawing/2014/main" id="{F3D6294B-A04E-45B6-85C0-EFDD897C0F14}"/>
                </a:ext>
              </a:extLst>
            </p:cNvPr>
            <p:cNvPicPr>
              <a:picLocks noChangeAspect="1"/>
            </p:cNvPicPr>
            <p:nvPr/>
          </p:nvPicPr>
          <p:blipFill>
            <a:blip r:embed="rId36">
              <a:extLst>
                <a:ext uri="{28A0092B-C50C-407E-A947-70E740481C1C}">
                  <a14:useLocalDpi xmlns:a14="http://schemas.microsoft.com/office/drawing/2010/main" val="0"/>
                </a:ext>
                <a:ext uri="{96DAC541-7B7A-43D3-8B79-37D633B846F1}">
                  <asvg:svgBlip xmlns:asvg="http://schemas.microsoft.com/office/drawing/2016/SVG/main" r:embed="rId37"/>
                </a:ext>
              </a:extLst>
            </a:blip>
            <a:stretch>
              <a:fillRect/>
            </a:stretch>
          </p:blipFill>
          <p:spPr>
            <a:xfrm>
              <a:off x="1451640" y="6204171"/>
              <a:ext cx="288000" cy="288000"/>
            </a:xfrm>
            <a:prstGeom prst="rect">
              <a:avLst/>
            </a:prstGeom>
          </p:spPr>
        </p:pic>
      </p:grpSp>
      <p:grpSp>
        <p:nvGrpSpPr>
          <p:cNvPr id="57" name="groep Aardbei">
            <a:extLst>
              <a:ext uri="{FF2B5EF4-FFF2-40B4-BE49-F238E27FC236}">
                <a16:creationId xmlns:a16="http://schemas.microsoft.com/office/drawing/2014/main" id="{E131B9FB-A459-4467-923F-F93E1592649A}"/>
              </a:ext>
            </a:extLst>
          </p:cNvPr>
          <p:cNvGrpSpPr/>
          <p:nvPr/>
        </p:nvGrpSpPr>
        <p:grpSpPr>
          <a:xfrm>
            <a:off x="3260781" y="6168171"/>
            <a:ext cx="2520000" cy="360000"/>
            <a:chOff x="3260781" y="6168171"/>
            <a:chExt cx="2520000" cy="360000"/>
          </a:xfrm>
        </p:grpSpPr>
        <p:sp>
          <p:nvSpPr>
            <p:cNvPr id="45" name="rh aardbei">
              <a:extLst>
                <a:ext uri="{FF2B5EF4-FFF2-40B4-BE49-F238E27FC236}">
                  <a16:creationId xmlns:a16="http://schemas.microsoft.com/office/drawing/2014/main" id="{B547AE45-CF9D-40ED-B664-43C3BA183455}"/>
                </a:ext>
              </a:extLst>
            </p:cNvPr>
            <p:cNvSpPr/>
            <p:nvPr/>
          </p:nvSpPr>
          <p:spPr>
            <a:xfrm>
              <a:off x="3260781" y="6168171"/>
              <a:ext cx="2520000" cy="360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63" name="Graphic 62" descr="Volume met effen opvulling">
              <a:extLst>
                <a:ext uri="{FF2B5EF4-FFF2-40B4-BE49-F238E27FC236}">
                  <a16:creationId xmlns:a16="http://schemas.microsoft.com/office/drawing/2014/main" id="{DBA46F9E-991A-4BC8-A49A-45A52E28CD61}"/>
                </a:ext>
              </a:extLst>
            </p:cNvPr>
            <p:cNvPicPr>
              <a:picLocks noChangeAspect="1"/>
            </p:cNvPicPr>
            <p:nvPr/>
          </p:nvPicPr>
          <p:blipFill>
            <a:blip r:embed="rId36">
              <a:extLst>
                <a:ext uri="{28A0092B-C50C-407E-A947-70E740481C1C}">
                  <a14:useLocalDpi xmlns:a14="http://schemas.microsoft.com/office/drawing/2010/main" val="0"/>
                </a:ext>
                <a:ext uri="{96DAC541-7B7A-43D3-8B79-37D633B846F1}">
                  <asvg:svgBlip xmlns:asvg="http://schemas.microsoft.com/office/drawing/2016/SVG/main" r:embed="rId37"/>
                </a:ext>
              </a:extLst>
            </a:blip>
            <a:stretch>
              <a:fillRect/>
            </a:stretch>
          </p:blipFill>
          <p:spPr>
            <a:xfrm>
              <a:off x="4376781" y="6204171"/>
              <a:ext cx="288000" cy="288000"/>
            </a:xfrm>
            <a:prstGeom prst="rect">
              <a:avLst/>
            </a:prstGeom>
          </p:spPr>
        </p:pic>
      </p:grpSp>
      <p:grpSp>
        <p:nvGrpSpPr>
          <p:cNvPr id="58" name="groep Kers">
            <a:extLst>
              <a:ext uri="{FF2B5EF4-FFF2-40B4-BE49-F238E27FC236}">
                <a16:creationId xmlns:a16="http://schemas.microsoft.com/office/drawing/2014/main" id="{B5DA00A0-4F2F-44EA-A7CC-6BBFE8143F19}"/>
              </a:ext>
            </a:extLst>
          </p:cNvPr>
          <p:cNvGrpSpPr/>
          <p:nvPr/>
        </p:nvGrpSpPr>
        <p:grpSpPr>
          <a:xfrm>
            <a:off x="6168008" y="6168171"/>
            <a:ext cx="2520000" cy="360000"/>
            <a:chOff x="6168008" y="6168171"/>
            <a:chExt cx="2520000" cy="360000"/>
          </a:xfrm>
        </p:grpSpPr>
        <p:sp>
          <p:nvSpPr>
            <p:cNvPr id="48" name="rh kers">
              <a:extLst>
                <a:ext uri="{FF2B5EF4-FFF2-40B4-BE49-F238E27FC236}">
                  <a16:creationId xmlns:a16="http://schemas.microsoft.com/office/drawing/2014/main" id="{705E41B5-EBB0-467C-939F-717BFAA8A4FD}"/>
                </a:ext>
              </a:extLst>
            </p:cNvPr>
            <p:cNvSpPr/>
            <p:nvPr/>
          </p:nvSpPr>
          <p:spPr>
            <a:xfrm>
              <a:off x="6168008" y="6168171"/>
              <a:ext cx="2520000" cy="360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64" name="Graphic 63" descr="Volume met effen opvulling">
              <a:extLst>
                <a:ext uri="{FF2B5EF4-FFF2-40B4-BE49-F238E27FC236}">
                  <a16:creationId xmlns:a16="http://schemas.microsoft.com/office/drawing/2014/main" id="{F2AC1E08-B4E3-4F99-954A-610718293763}"/>
                </a:ext>
              </a:extLst>
            </p:cNvPr>
            <p:cNvPicPr>
              <a:picLocks noChangeAspect="1"/>
            </p:cNvPicPr>
            <p:nvPr/>
          </p:nvPicPr>
          <p:blipFill>
            <a:blip r:embed="rId36">
              <a:extLst>
                <a:ext uri="{28A0092B-C50C-407E-A947-70E740481C1C}">
                  <a14:useLocalDpi xmlns:a14="http://schemas.microsoft.com/office/drawing/2010/main" val="0"/>
                </a:ext>
                <a:ext uri="{96DAC541-7B7A-43D3-8B79-37D633B846F1}">
                  <asvg:svgBlip xmlns:asvg="http://schemas.microsoft.com/office/drawing/2016/SVG/main" r:embed="rId37"/>
                </a:ext>
              </a:extLst>
            </a:blip>
            <a:stretch>
              <a:fillRect/>
            </a:stretch>
          </p:blipFill>
          <p:spPr>
            <a:xfrm>
              <a:off x="7284008" y="6204171"/>
              <a:ext cx="288000" cy="288000"/>
            </a:xfrm>
            <a:prstGeom prst="rect">
              <a:avLst/>
            </a:prstGeom>
          </p:spPr>
        </p:pic>
      </p:grpSp>
      <p:grpSp>
        <p:nvGrpSpPr>
          <p:cNvPr id="59" name="groep Ananas">
            <a:extLst>
              <a:ext uri="{FF2B5EF4-FFF2-40B4-BE49-F238E27FC236}">
                <a16:creationId xmlns:a16="http://schemas.microsoft.com/office/drawing/2014/main" id="{BA358445-C283-438E-AAC8-6FE1E2D0D0F1}"/>
              </a:ext>
            </a:extLst>
          </p:cNvPr>
          <p:cNvGrpSpPr/>
          <p:nvPr/>
        </p:nvGrpSpPr>
        <p:grpSpPr>
          <a:xfrm>
            <a:off x="9192344" y="6168171"/>
            <a:ext cx="2520000" cy="360000"/>
            <a:chOff x="9192344" y="6168171"/>
            <a:chExt cx="2520000" cy="360000"/>
          </a:xfrm>
        </p:grpSpPr>
        <p:sp>
          <p:nvSpPr>
            <p:cNvPr id="49" name="rh ananas">
              <a:extLst>
                <a:ext uri="{FF2B5EF4-FFF2-40B4-BE49-F238E27FC236}">
                  <a16:creationId xmlns:a16="http://schemas.microsoft.com/office/drawing/2014/main" id="{C8B629ED-176E-47C2-9700-CBD85990DFB8}"/>
                </a:ext>
              </a:extLst>
            </p:cNvPr>
            <p:cNvSpPr/>
            <p:nvPr/>
          </p:nvSpPr>
          <p:spPr>
            <a:xfrm>
              <a:off x="9192344" y="6168171"/>
              <a:ext cx="2520000" cy="360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65" name="Graphic 64" descr="Volume met effen opvulling">
              <a:extLst>
                <a:ext uri="{FF2B5EF4-FFF2-40B4-BE49-F238E27FC236}">
                  <a16:creationId xmlns:a16="http://schemas.microsoft.com/office/drawing/2014/main" id="{BD03D03A-C8D2-4D52-AD33-4AFE494565DE}"/>
                </a:ext>
              </a:extLst>
            </p:cNvPr>
            <p:cNvPicPr>
              <a:picLocks noChangeAspect="1"/>
            </p:cNvPicPr>
            <p:nvPr/>
          </p:nvPicPr>
          <p:blipFill>
            <a:blip r:embed="rId36">
              <a:extLst>
                <a:ext uri="{28A0092B-C50C-407E-A947-70E740481C1C}">
                  <a14:useLocalDpi xmlns:a14="http://schemas.microsoft.com/office/drawing/2010/main" val="0"/>
                </a:ext>
                <a:ext uri="{96DAC541-7B7A-43D3-8B79-37D633B846F1}">
                  <asvg:svgBlip xmlns:asvg="http://schemas.microsoft.com/office/drawing/2016/SVG/main" r:embed="rId37"/>
                </a:ext>
              </a:extLst>
            </a:blip>
            <a:stretch>
              <a:fillRect/>
            </a:stretch>
          </p:blipFill>
          <p:spPr>
            <a:xfrm>
              <a:off x="10308344" y="6204171"/>
              <a:ext cx="288000" cy="288000"/>
            </a:xfrm>
            <a:prstGeom prst="rect">
              <a:avLst/>
            </a:prstGeom>
          </p:spPr>
        </p:pic>
      </p:grpSp>
      <p:grpSp>
        <p:nvGrpSpPr>
          <p:cNvPr id="55" name="groep Druiven">
            <a:extLst>
              <a:ext uri="{FF2B5EF4-FFF2-40B4-BE49-F238E27FC236}">
                <a16:creationId xmlns:a16="http://schemas.microsoft.com/office/drawing/2014/main" id="{17435B09-5DF9-4342-AA92-B789470FB046}"/>
              </a:ext>
            </a:extLst>
          </p:cNvPr>
          <p:cNvGrpSpPr/>
          <p:nvPr/>
        </p:nvGrpSpPr>
        <p:grpSpPr>
          <a:xfrm>
            <a:off x="9192344" y="3283516"/>
            <a:ext cx="2520000" cy="360000"/>
            <a:chOff x="9192344" y="3283516"/>
            <a:chExt cx="2520000" cy="360000"/>
          </a:xfrm>
        </p:grpSpPr>
        <p:sp>
          <p:nvSpPr>
            <p:cNvPr id="41" name="rh druiven">
              <a:extLst>
                <a:ext uri="{FF2B5EF4-FFF2-40B4-BE49-F238E27FC236}">
                  <a16:creationId xmlns:a16="http://schemas.microsoft.com/office/drawing/2014/main" id="{D619A7B5-68AB-432F-A9ED-A011A02D48C2}"/>
                </a:ext>
              </a:extLst>
            </p:cNvPr>
            <p:cNvSpPr/>
            <p:nvPr/>
          </p:nvSpPr>
          <p:spPr>
            <a:xfrm>
              <a:off x="9192344" y="3283516"/>
              <a:ext cx="2520000" cy="360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66" name="Graphic 65" descr="Volume met effen opvulling">
              <a:extLst>
                <a:ext uri="{FF2B5EF4-FFF2-40B4-BE49-F238E27FC236}">
                  <a16:creationId xmlns:a16="http://schemas.microsoft.com/office/drawing/2014/main" id="{2D03BD64-C3A0-4AC3-9866-FF55747E4E61}"/>
                </a:ext>
              </a:extLst>
            </p:cNvPr>
            <p:cNvPicPr>
              <a:picLocks noChangeAspect="1"/>
            </p:cNvPicPr>
            <p:nvPr/>
          </p:nvPicPr>
          <p:blipFill>
            <a:blip r:embed="rId36">
              <a:extLst>
                <a:ext uri="{28A0092B-C50C-407E-A947-70E740481C1C}">
                  <a14:useLocalDpi xmlns:a14="http://schemas.microsoft.com/office/drawing/2010/main" val="0"/>
                </a:ext>
                <a:ext uri="{96DAC541-7B7A-43D3-8B79-37D633B846F1}">
                  <asvg:svgBlip xmlns:asvg="http://schemas.microsoft.com/office/drawing/2016/SVG/main" r:embed="rId37"/>
                </a:ext>
              </a:extLst>
            </a:blip>
            <a:stretch>
              <a:fillRect/>
            </a:stretch>
          </p:blipFill>
          <p:spPr>
            <a:xfrm>
              <a:off x="10308344" y="3319516"/>
              <a:ext cx="288000" cy="288000"/>
            </a:xfrm>
            <a:prstGeom prst="rect">
              <a:avLst/>
            </a:prstGeom>
          </p:spPr>
        </p:pic>
      </p:grpSp>
      <p:grpSp>
        <p:nvGrpSpPr>
          <p:cNvPr id="54" name="groep Banaan">
            <a:extLst>
              <a:ext uri="{FF2B5EF4-FFF2-40B4-BE49-F238E27FC236}">
                <a16:creationId xmlns:a16="http://schemas.microsoft.com/office/drawing/2014/main" id="{F0EED244-E38B-479E-BCF2-710774EF7E7D}"/>
              </a:ext>
            </a:extLst>
          </p:cNvPr>
          <p:cNvGrpSpPr/>
          <p:nvPr/>
        </p:nvGrpSpPr>
        <p:grpSpPr>
          <a:xfrm>
            <a:off x="6164332" y="3283516"/>
            <a:ext cx="2520000" cy="360000"/>
            <a:chOff x="6164332" y="3283516"/>
            <a:chExt cx="2520000" cy="360000"/>
          </a:xfrm>
        </p:grpSpPr>
        <p:sp>
          <p:nvSpPr>
            <p:cNvPr id="36" name="rh banaan">
              <a:extLst>
                <a:ext uri="{FF2B5EF4-FFF2-40B4-BE49-F238E27FC236}">
                  <a16:creationId xmlns:a16="http://schemas.microsoft.com/office/drawing/2014/main" id="{72BCA7D6-4F85-43D8-A79C-A8640C7ED56F}"/>
                </a:ext>
              </a:extLst>
            </p:cNvPr>
            <p:cNvSpPr/>
            <p:nvPr/>
          </p:nvSpPr>
          <p:spPr>
            <a:xfrm>
              <a:off x="6164332" y="3283516"/>
              <a:ext cx="2520000" cy="360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67" name="Graphic 66" descr="Volume met effen opvulling">
              <a:extLst>
                <a:ext uri="{FF2B5EF4-FFF2-40B4-BE49-F238E27FC236}">
                  <a16:creationId xmlns:a16="http://schemas.microsoft.com/office/drawing/2014/main" id="{8884827C-2025-4D2C-9853-A978FD7592F0}"/>
                </a:ext>
              </a:extLst>
            </p:cNvPr>
            <p:cNvPicPr>
              <a:picLocks noChangeAspect="1"/>
            </p:cNvPicPr>
            <p:nvPr/>
          </p:nvPicPr>
          <p:blipFill>
            <a:blip r:embed="rId36">
              <a:extLst>
                <a:ext uri="{28A0092B-C50C-407E-A947-70E740481C1C}">
                  <a14:useLocalDpi xmlns:a14="http://schemas.microsoft.com/office/drawing/2010/main" val="0"/>
                </a:ext>
                <a:ext uri="{96DAC541-7B7A-43D3-8B79-37D633B846F1}">
                  <asvg:svgBlip xmlns:asvg="http://schemas.microsoft.com/office/drawing/2016/SVG/main" r:embed="rId37"/>
                </a:ext>
              </a:extLst>
            </a:blip>
            <a:stretch>
              <a:fillRect/>
            </a:stretch>
          </p:blipFill>
          <p:spPr>
            <a:xfrm>
              <a:off x="7280332" y="3319516"/>
              <a:ext cx="288000" cy="288000"/>
            </a:xfrm>
            <a:prstGeom prst="rect">
              <a:avLst/>
            </a:prstGeom>
          </p:spPr>
        </p:pic>
      </p:grpSp>
      <p:sp>
        <p:nvSpPr>
          <p:cNvPr id="2" name="Titel 1">
            <a:extLst>
              <a:ext uri="{FF2B5EF4-FFF2-40B4-BE49-F238E27FC236}">
                <a16:creationId xmlns:a16="http://schemas.microsoft.com/office/drawing/2014/main" id="{405D5FA4-C262-4F04-A8B4-9D16B85F7071}"/>
              </a:ext>
            </a:extLst>
          </p:cNvPr>
          <p:cNvSpPr>
            <a:spLocks noGrp="1"/>
          </p:cNvSpPr>
          <p:nvPr>
            <p:ph type="title"/>
          </p:nvPr>
        </p:nvSpPr>
        <p:spPr/>
        <p:txBody>
          <a:bodyPr/>
          <a:lstStyle/>
          <a:p>
            <a:r>
              <a:rPr lang="nl-BE" dirty="0"/>
              <a:t>Overzicht fruit</a:t>
            </a:r>
          </a:p>
        </p:txBody>
      </p:sp>
    </p:spTree>
    <p:extLst>
      <p:ext uri="{BB962C8B-B14F-4D97-AF65-F5344CB8AC3E}">
        <p14:creationId xmlns:p14="http://schemas.microsoft.com/office/powerpoint/2010/main" val="6516679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640"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remove" display="0">
                  <p:stCondLst>
                    <p:cond delay="indefinite"/>
                  </p:stCondLst>
                  <p:endCondLst>
                    <p:cond evt="onStopAudio" delay="0">
                      <p:tgtEl>
                        <p:sldTgt/>
                      </p:tgtEl>
                    </p:cond>
                  </p:endCondLst>
                </p:cTn>
                <p:tgtEl>
                  <p:spTgt spid="9"/>
                </p:tgtEl>
              </p:cMediaNode>
            </p:audio>
            <p:audio>
              <p:cMediaNode vol="80000" showWhenStopped="0">
                <p:cTn id="8" fill="remove" display="0">
                  <p:stCondLst>
                    <p:cond delay="indefinite"/>
                  </p:stCondLst>
                  <p:endCondLst>
                    <p:cond evt="onStopAudio" delay="0">
                      <p:tgtEl>
                        <p:sldTgt/>
                      </p:tgtEl>
                    </p:cond>
                  </p:endCondLst>
                </p:cTn>
                <p:tgtEl>
                  <p:spTgt spid="11"/>
                </p:tgtEl>
              </p:cMediaNode>
            </p:audio>
            <p:audio>
              <p:cMediaNode vol="80000" showWhenStopped="0">
                <p:cTn id="9" fill="remove" display="0">
                  <p:stCondLst>
                    <p:cond delay="indefinite"/>
                  </p:stCondLst>
                  <p:endCondLst>
                    <p:cond evt="onStopAudio" delay="0">
                      <p:tgtEl>
                        <p:sldTgt/>
                      </p:tgtEl>
                    </p:cond>
                  </p:endCondLst>
                </p:cTn>
                <p:tgtEl>
                  <p:spTgt spid="12"/>
                </p:tgtEl>
              </p:cMediaNode>
            </p:audio>
            <p:audio>
              <p:cMediaNode vol="80000" showWhenStopped="0">
                <p:cTn id="10" fill="remove" display="0">
                  <p:stCondLst>
                    <p:cond delay="indefinite"/>
                  </p:stCondLst>
                  <p:endCondLst>
                    <p:cond evt="onStopAudio" delay="0">
                      <p:tgtEl>
                        <p:sldTgt/>
                      </p:tgtEl>
                    </p:cond>
                  </p:endCondLst>
                </p:cTn>
                <p:tgtEl>
                  <p:spTgt spid="13"/>
                </p:tgtEl>
              </p:cMediaNode>
            </p:audio>
            <p:audio>
              <p:cMediaNode vol="80000">
                <p:cTn id="11" fill="hold" display="0">
                  <p:stCondLst>
                    <p:cond delay="indefinite"/>
                  </p:stCondLst>
                  <p:endCondLst>
                    <p:cond evt="onStopAudio" delay="0">
                      <p:tgtEl>
                        <p:sldTgt/>
                      </p:tgtEl>
                    </p:cond>
                  </p:endCondLst>
                </p:cTn>
                <p:tgtEl>
                  <p:spTgt spid="15"/>
                </p:tgtEl>
              </p:cMediaNode>
            </p:audio>
            <p:audio>
              <p:cMediaNode vol="80000">
                <p:cTn id="12" fill="hold" display="0">
                  <p:stCondLst>
                    <p:cond delay="indefinite"/>
                  </p:stCondLst>
                  <p:endCondLst>
                    <p:cond evt="onStopAudio" delay="0">
                      <p:tgtEl>
                        <p:sldTgt/>
                      </p:tgtEl>
                    </p:cond>
                  </p:endCondLst>
                </p:cTn>
                <p:tgtEl>
                  <p:spTgt spid="16"/>
                </p:tgtEl>
              </p:cMediaNode>
            </p:audio>
            <p:audio>
              <p:cMediaNode vol="80000">
                <p:cTn id="13" fill="hold" display="0">
                  <p:stCondLst>
                    <p:cond delay="indefinite"/>
                  </p:stCondLst>
                  <p:endCondLst>
                    <p:cond evt="onStopAudio" delay="0">
                      <p:tgtEl>
                        <p:sldTgt/>
                      </p:tgtEl>
                    </p:cond>
                  </p:endCondLst>
                </p:cTn>
                <p:tgtEl>
                  <p:spTgt spid="26"/>
                </p:tgtEl>
              </p:cMediaNode>
            </p:audio>
            <p:seq concurrent="1" nextAc="seek">
              <p:cTn id="14" restart="whenNotActive" fill="hold" evtFilter="cancelBubble" nodeType="interactiveSeq">
                <p:stCondLst>
                  <p:cond evt="onClick" delay="0">
                    <p:tgtEl>
                      <p:spTgt spid="31"/>
                    </p:tgtEl>
                  </p:cond>
                </p:stCondLst>
                <p:endSync evt="end" delay="0">
                  <p:rtn val="all"/>
                </p:endSync>
                <p:childTnLst>
                  <p:par>
                    <p:cTn id="15" fill="hold">
                      <p:stCondLst>
                        <p:cond delay="0"/>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31"/>
                                        </p:tgtEl>
                                        <p:attrNameLst>
                                          <p:attrName>style.visibility</p:attrName>
                                        </p:attrNameLst>
                                      </p:cBhvr>
                                      <p:to>
                                        <p:strVal val="hidden"/>
                                      </p:to>
                                    </p:set>
                                  </p:childTnLst>
                                </p:cTn>
                              </p:par>
                              <p:par>
                                <p:cTn id="19" presetID="1" presetClass="mediacall" presetSubtype="0" fill="hold" nodeType="withEffect">
                                  <p:stCondLst>
                                    <p:cond delay="0"/>
                                  </p:stCondLst>
                                  <p:childTnLst>
                                    <p:cmd type="call" cmd="playFrom(0.0)">
                                      <p:cBhvr>
                                        <p:cTn id="20" dur="5400" fill="hold"/>
                                        <p:tgtEl>
                                          <p:spTgt spid="16"/>
                                        </p:tgtEl>
                                      </p:cBhvr>
                                    </p:cmd>
                                  </p:childTnLst>
                                </p:cTn>
                              </p:par>
                            </p:childTnLst>
                          </p:cTn>
                        </p:par>
                        <p:par>
                          <p:cTn id="21" fill="hold">
                            <p:stCondLst>
                              <p:cond delay="5400"/>
                            </p:stCondLst>
                            <p:childTnLst>
                              <p:par>
                                <p:cTn id="22" presetID="1" presetClass="entr" presetSubtype="0" fill="hold" nodeType="afterEffect">
                                  <p:stCondLst>
                                    <p:cond delay="5000"/>
                                  </p:stCondLst>
                                  <p:childTnLst>
                                    <p:set>
                                      <p:cBhvr>
                                        <p:cTn id="23" dur="1" fill="hold">
                                          <p:stCondLst>
                                            <p:cond delay="0"/>
                                          </p:stCondLst>
                                        </p:cTn>
                                        <p:tgtEl>
                                          <p:spTgt spid="31"/>
                                        </p:tgtEl>
                                        <p:attrNameLst>
                                          <p:attrName>style.visibility</p:attrName>
                                        </p:attrNameLst>
                                      </p:cBhvr>
                                      <p:to>
                                        <p:strVal val="visible"/>
                                      </p:to>
                                    </p:set>
                                  </p:childTnLst>
                                </p:cTn>
                              </p:par>
                            </p:childTnLst>
                          </p:cTn>
                        </p:par>
                      </p:childTnLst>
                    </p:cTn>
                  </p:par>
                </p:childTnLst>
              </p:cTn>
              <p:nextCondLst>
                <p:cond evt="onClick" delay="0">
                  <p:tgtEl>
                    <p:spTgt spid="31"/>
                  </p:tgtEl>
                </p:cond>
              </p:nextCondLst>
            </p:seq>
            <p:seq concurrent="1" nextAc="seek">
              <p:cTn id="24" restart="whenNotActive" fill="hold" evtFilter="cancelBubble" nodeType="interactiveSeq">
                <p:stCondLst>
                  <p:cond evt="onClick" delay="0">
                    <p:tgtEl>
                      <p:spTgt spid="51"/>
                    </p:tgtEl>
                  </p:cond>
                </p:stCondLst>
                <p:endSync evt="end" delay="0">
                  <p:rtn val="all"/>
                </p:endSync>
                <p:childTnLst>
                  <p:par>
                    <p:cTn id="25" fill="hold">
                      <p:stCondLst>
                        <p:cond delay="0"/>
                      </p:stCondLst>
                      <p:childTnLst>
                        <p:par>
                          <p:cTn id="26" fill="hold">
                            <p:stCondLst>
                              <p:cond delay="0"/>
                            </p:stCondLst>
                            <p:childTnLst>
                              <p:par>
                                <p:cTn id="27" presetID="10" presetClass="exit" presetSubtype="0" fill="hold" nodeType="clickEffect">
                                  <p:stCondLst>
                                    <p:cond delay="0"/>
                                  </p:stCondLst>
                                  <p:childTnLst>
                                    <p:animEffect transition="out" filter="fade">
                                      <p:cBhvr>
                                        <p:cTn id="28" dur="500"/>
                                        <p:tgtEl>
                                          <p:spTgt spid="51"/>
                                        </p:tgtEl>
                                      </p:cBhvr>
                                    </p:animEffect>
                                    <p:set>
                                      <p:cBhvr>
                                        <p:cTn id="29" dur="1" fill="hold">
                                          <p:stCondLst>
                                            <p:cond delay="499"/>
                                          </p:stCondLst>
                                        </p:cTn>
                                        <p:tgtEl>
                                          <p:spTgt spid="51"/>
                                        </p:tgtEl>
                                        <p:attrNameLst>
                                          <p:attrName>style.visibility</p:attrName>
                                        </p:attrNameLst>
                                      </p:cBhvr>
                                      <p:to>
                                        <p:strVal val="hidden"/>
                                      </p:to>
                                    </p:set>
                                  </p:childTnLst>
                                </p:cTn>
                              </p:par>
                              <p:par>
                                <p:cTn id="30" presetID="1" presetClass="mediacall" presetSubtype="0" fill="hold" nodeType="withEffect">
                                  <p:stCondLst>
                                    <p:cond delay="0"/>
                                  </p:stCondLst>
                                  <p:childTnLst>
                                    <p:cmd type="call" cmd="playFrom(0.0)">
                                      <p:cBhvr>
                                        <p:cTn id="31" dur="5040" fill="hold"/>
                                        <p:tgtEl>
                                          <p:spTgt spid="12"/>
                                        </p:tgtEl>
                                      </p:cBhvr>
                                    </p:cmd>
                                  </p:childTnLst>
                                </p:cTn>
                              </p:par>
                            </p:childTnLst>
                          </p:cTn>
                        </p:par>
                        <p:par>
                          <p:cTn id="32" fill="hold">
                            <p:stCondLst>
                              <p:cond delay="5040"/>
                            </p:stCondLst>
                            <p:childTnLst>
                              <p:par>
                                <p:cTn id="33" presetID="1" presetClass="entr" presetSubtype="0" fill="hold" nodeType="afterEffect">
                                  <p:stCondLst>
                                    <p:cond delay="4000"/>
                                  </p:stCondLst>
                                  <p:childTnLst>
                                    <p:set>
                                      <p:cBhvr>
                                        <p:cTn id="34" dur="1" fill="hold">
                                          <p:stCondLst>
                                            <p:cond delay="0"/>
                                          </p:stCondLst>
                                        </p:cTn>
                                        <p:tgtEl>
                                          <p:spTgt spid="51"/>
                                        </p:tgtEl>
                                        <p:attrNameLst>
                                          <p:attrName>style.visibility</p:attrName>
                                        </p:attrNameLst>
                                      </p:cBhvr>
                                      <p:to>
                                        <p:strVal val="visible"/>
                                      </p:to>
                                    </p:set>
                                  </p:childTnLst>
                                </p:cTn>
                              </p:par>
                            </p:childTnLst>
                          </p:cTn>
                        </p:par>
                      </p:childTnLst>
                    </p:cTn>
                  </p:par>
                </p:childTnLst>
              </p:cTn>
              <p:nextCondLst>
                <p:cond evt="onClick" delay="0">
                  <p:tgtEl>
                    <p:spTgt spid="51"/>
                  </p:tgtEl>
                </p:cond>
              </p:nextCondLst>
            </p:seq>
            <p:seq concurrent="1" nextAc="seek">
              <p:cTn id="35" restart="whenNotActive" fill="hold" evtFilter="cancelBubble" nodeType="interactiveSeq">
                <p:stCondLst>
                  <p:cond evt="onClick" delay="0">
                    <p:tgtEl>
                      <p:spTgt spid="54"/>
                    </p:tgtEl>
                  </p:cond>
                </p:stCondLst>
                <p:endSync evt="end" delay="0">
                  <p:rtn val="all"/>
                </p:endSync>
                <p:childTnLst>
                  <p:par>
                    <p:cTn id="36" fill="hold">
                      <p:stCondLst>
                        <p:cond delay="0"/>
                      </p:stCondLst>
                      <p:childTnLst>
                        <p:par>
                          <p:cTn id="37" fill="hold">
                            <p:stCondLst>
                              <p:cond delay="0"/>
                            </p:stCondLst>
                            <p:childTnLst>
                              <p:par>
                                <p:cTn id="38" presetID="10" presetClass="exit" presetSubtype="0" fill="hold" nodeType="clickEffect">
                                  <p:stCondLst>
                                    <p:cond delay="0"/>
                                  </p:stCondLst>
                                  <p:childTnLst>
                                    <p:animEffect transition="out" filter="fade">
                                      <p:cBhvr>
                                        <p:cTn id="39" dur="500"/>
                                        <p:tgtEl>
                                          <p:spTgt spid="54"/>
                                        </p:tgtEl>
                                      </p:cBhvr>
                                    </p:animEffect>
                                    <p:set>
                                      <p:cBhvr>
                                        <p:cTn id="40" dur="1" fill="hold">
                                          <p:stCondLst>
                                            <p:cond delay="499"/>
                                          </p:stCondLst>
                                        </p:cTn>
                                        <p:tgtEl>
                                          <p:spTgt spid="54"/>
                                        </p:tgtEl>
                                        <p:attrNameLst>
                                          <p:attrName>style.visibility</p:attrName>
                                        </p:attrNameLst>
                                      </p:cBhvr>
                                      <p:to>
                                        <p:strVal val="hidden"/>
                                      </p:to>
                                    </p:set>
                                  </p:childTnLst>
                                </p:cTn>
                              </p:par>
                              <p:par>
                                <p:cTn id="41" presetID="1" presetClass="mediacall" presetSubtype="0" fill="hold" nodeType="withEffect">
                                  <p:stCondLst>
                                    <p:cond delay="0"/>
                                  </p:stCondLst>
                                  <p:childTnLst>
                                    <p:cmd type="call" cmd="playFrom(0.0)">
                                      <p:cBhvr>
                                        <p:cTn id="42" dur="5280" fill="hold"/>
                                        <p:tgtEl>
                                          <p:spTgt spid="13"/>
                                        </p:tgtEl>
                                      </p:cBhvr>
                                    </p:cmd>
                                  </p:childTnLst>
                                </p:cTn>
                              </p:par>
                            </p:childTnLst>
                          </p:cTn>
                        </p:par>
                        <p:par>
                          <p:cTn id="43" fill="hold">
                            <p:stCondLst>
                              <p:cond delay="5280"/>
                            </p:stCondLst>
                            <p:childTnLst>
                              <p:par>
                                <p:cTn id="44" presetID="1" presetClass="entr" presetSubtype="0" fill="hold" nodeType="afterEffect">
                                  <p:stCondLst>
                                    <p:cond delay="4000"/>
                                  </p:stCondLst>
                                  <p:childTnLst>
                                    <p:set>
                                      <p:cBhvr>
                                        <p:cTn id="45" dur="1" fill="hold">
                                          <p:stCondLst>
                                            <p:cond delay="0"/>
                                          </p:stCondLst>
                                        </p:cTn>
                                        <p:tgtEl>
                                          <p:spTgt spid="54"/>
                                        </p:tgtEl>
                                        <p:attrNameLst>
                                          <p:attrName>style.visibility</p:attrName>
                                        </p:attrNameLst>
                                      </p:cBhvr>
                                      <p:to>
                                        <p:strVal val="visible"/>
                                      </p:to>
                                    </p:set>
                                  </p:childTnLst>
                                </p:cTn>
                              </p:par>
                            </p:childTnLst>
                          </p:cTn>
                        </p:par>
                      </p:childTnLst>
                    </p:cTn>
                  </p:par>
                </p:childTnLst>
              </p:cTn>
              <p:nextCondLst>
                <p:cond evt="onClick" delay="0">
                  <p:tgtEl>
                    <p:spTgt spid="54"/>
                  </p:tgtEl>
                </p:cond>
              </p:nextCondLst>
            </p:seq>
            <p:seq concurrent="1" nextAc="seek">
              <p:cTn id="46" restart="whenNotActive" fill="hold" evtFilter="cancelBubble" nodeType="interactiveSeq">
                <p:stCondLst>
                  <p:cond evt="onClick" delay="0">
                    <p:tgtEl>
                      <p:spTgt spid="55"/>
                    </p:tgtEl>
                  </p:cond>
                </p:stCondLst>
                <p:endSync evt="end" delay="0">
                  <p:rtn val="all"/>
                </p:endSync>
                <p:childTnLst>
                  <p:par>
                    <p:cTn id="47" fill="hold">
                      <p:stCondLst>
                        <p:cond delay="0"/>
                      </p:stCondLst>
                      <p:childTnLst>
                        <p:par>
                          <p:cTn id="48" fill="hold">
                            <p:stCondLst>
                              <p:cond delay="0"/>
                            </p:stCondLst>
                            <p:childTnLst>
                              <p:par>
                                <p:cTn id="49" presetID="10" presetClass="exit" presetSubtype="0" fill="hold" nodeType="clickEffect">
                                  <p:stCondLst>
                                    <p:cond delay="0"/>
                                  </p:stCondLst>
                                  <p:childTnLst>
                                    <p:animEffect transition="out" filter="fade">
                                      <p:cBhvr>
                                        <p:cTn id="50" dur="500"/>
                                        <p:tgtEl>
                                          <p:spTgt spid="55"/>
                                        </p:tgtEl>
                                      </p:cBhvr>
                                    </p:animEffect>
                                    <p:set>
                                      <p:cBhvr>
                                        <p:cTn id="51" dur="1" fill="hold">
                                          <p:stCondLst>
                                            <p:cond delay="499"/>
                                          </p:stCondLst>
                                        </p:cTn>
                                        <p:tgtEl>
                                          <p:spTgt spid="55"/>
                                        </p:tgtEl>
                                        <p:attrNameLst>
                                          <p:attrName>style.visibility</p:attrName>
                                        </p:attrNameLst>
                                      </p:cBhvr>
                                      <p:to>
                                        <p:strVal val="hidden"/>
                                      </p:to>
                                    </p:set>
                                  </p:childTnLst>
                                </p:cTn>
                              </p:par>
                            </p:childTnLst>
                          </p:cTn>
                        </p:par>
                        <p:par>
                          <p:cTn id="52" fill="hold">
                            <p:stCondLst>
                              <p:cond delay="500"/>
                            </p:stCondLst>
                            <p:childTnLst>
                              <p:par>
                                <p:cTn id="53" presetID="1" presetClass="entr" presetSubtype="0" fill="hold" nodeType="afterEffect">
                                  <p:stCondLst>
                                    <p:cond delay="4000"/>
                                  </p:stCondLst>
                                  <p:childTnLst>
                                    <p:set>
                                      <p:cBhvr>
                                        <p:cTn id="54" dur="1" fill="hold">
                                          <p:stCondLst>
                                            <p:cond delay="0"/>
                                          </p:stCondLst>
                                        </p:cTn>
                                        <p:tgtEl>
                                          <p:spTgt spid="55"/>
                                        </p:tgtEl>
                                        <p:attrNameLst>
                                          <p:attrName>style.visibility</p:attrName>
                                        </p:attrNameLst>
                                      </p:cBhvr>
                                      <p:to>
                                        <p:strVal val="visible"/>
                                      </p:to>
                                    </p:set>
                                  </p:childTnLst>
                                </p:cTn>
                              </p:par>
                            </p:childTnLst>
                          </p:cTn>
                        </p:par>
                      </p:childTnLst>
                    </p:cTn>
                  </p:par>
                </p:childTnLst>
              </p:cTn>
              <p:nextCondLst>
                <p:cond evt="onClick" delay="0">
                  <p:tgtEl>
                    <p:spTgt spid="55"/>
                  </p:tgtEl>
                </p:cond>
              </p:nextCondLst>
            </p:seq>
            <p:seq concurrent="1" nextAc="seek">
              <p:cTn id="55" restart="whenNotActive" fill="hold" evtFilter="cancelBubble" nodeType="interactiveSeq">
                <p:stCondLst>
                  <p:cond evt="onClick" delay="0">
                    <p:tgtEl>
                      <p:spTgt spid="56"/>
                    </p:tgtEl>
                  </p:cond>
                </p:stCondLst>
                <p:endSync evt="end" delay="0">
                  <p:rtn val="all"/>
                </p:endSync>
                <p:childTnLst>
                  <p:par>
                    <p:cTn id="56" fill="hold">
                      <p:stCondLst>
                        <p:cond delay="0"/>
                      </p:stCondLst>
                      <p:childTnLst>
                        <p:par>
                          <p:cTn id="57" fill="hold">
                            <p:stCondLst>
                              <p:cond delay="0"/>
                            </p:stCondLst>
                            <p:childTnLst>
                              <p:par>
                                <p:cTn id="58" presetID="10" presetClass="exit" presetSubtype="0" fill="hold" nodeType="clickEffect">
                                  <p:stCondLst>
                                    <p:cond delay="0"/>
                                  </p:stCondLst>
                                  <p:childTnLst>
                                    <p:animEffect transition="out" filter="fade">
                                      <p:cBhvr>
                                        <p:cTn id="59" dur="500"/>
                                        <p:tgtEl>
                                          <p:spTgt spid="56"/>
                                        </p:tgtEl>
                                      </p:cBhvr>
                                    </p:animEffect>
                                    <p:set>
                                      <p:cBhvr>
                                        <p:cTn id="60" dur="1" fill="hold">
                                          <p:stCondLst>
                                            <p:cond delay="499"/>
                                          </p:stCondLst>
                                        </p:cTn>
                                        <p:tgtEl>
                                          <p:spTgt spid="56"/>
                                        </p:tgtEl>
                                        <p:attrNameLst>
                                          <p:attrName>style.visibility</p:attrName>
                                        </p:attrNameLst>
                                      </p:cBhvr>
                                      <p:to>
                                        <p:strVal val="hidden"/>
                                      </p:to>
                                    </p:set>
                                  </p:childTnLst>
                                </p:cTn>
                              </p:par>
                              <p:par>
                                <p:cTn id="61" presetID="1" presetClass="mediacall" presetSubtype="0" fill="hold" nodeType="withEffect">
                                  <p:stCondLst>
                                    <p:cond delay="0"/>
                                  </p:stCondLst>
                                  <p:childTnLst>
                                    <p:cmd type="call" cmd="playFrom(0.0)">
                                      <p:cBhvr>
                                        <p:cTn id="62" dur="6504" fill="hold"/>
                                        <p:tgtEl>
                                          <p:spTgt spid="26"/>
                                        </p:tgtEl>
                                      </p:cBhvr>
                                    </p:cmd>
                                  </p:childTnLst>
                                </p:cTn>
                              </p:par>
                            </p:childTnLst>
                          </p:cTn>
                        </p:par>
                        <p:par>
                          <p:cTn id="63" fill="hold">
                            <p:stCondLst>
                              <p:cond delay="6504"/>
                            </p:stCondLst>
                            <p:childTnLst>
                              <p:par>
                                <p:cTn id="64" presetID="1" presetClass="entr" presetSubtype="0" fill="hold" nodeType="afterEffect">
                                  <p:stCondLst>
                                    <p:cond delay="4000"/>
                                  </p:stCondLst>
                                  <p:childTnLst>
                                    <p:set>
                                      <p:cBhvr>
                                        <p:cTn id="65" dur="1" fill="hold">
                                          <p:stCondLst>
                                            <p:cond delay="0"/>
                                          </p:stCondLst>
                                        </p:cTn>
                                        <p:tgtEl>
                                          <p:spTgt spid="56"/>
                                        </p:tgtEl>
                                        <p:attrNameLst>
                                          <p:attrName>style.visibility</p:attrName>
                                        </p:attrNameLst>
                                      </p:cBhvr>
                                      <p:to>
                                        <p:strVal val="visible"/>
                                      </p:to>
                                    </p:set>
                                  </p:childTnLst>
                                </p:cTn>
                              </p:par>
                            </p:childTnLst>
                          </p:cTn>
                        </p:par>
                      </p:childTnLst>
                    </p:cTn>
                  </p:par>
                </p:childTnLst>
              </p:cTn>
              <p:nextCondLst>
                <p:cond evt="onClick" delay="0">
                  <p:tgtEl>
                    <p:spTgt spid="56"/>
                  </p:tgtEl>
                </p:cond>
              </p:nextCondLst>
            </p:seq>
            <p:seq concurrent="1" nextAc="seek">
              <p:cTn id="66" restart="whenNotActive" fill="hold" evtFilter="cancelBubble" nodeType="interactiveSeq">
                <p:stCondLst>
                  <p:cond evt="onClick" delay="0">
                    <p:tgtEl>
                      <p:spTgt spid="57"/>
                    </p:tgtEl>
                  </p:cond>
                </p:stCondLst>
                <p:endSync evt="end" delay="0">
                  <p:rtn val="all"/>
                </p:endSync>
                <p:childTnLst>
                  <p:par>
                    <p:cTn id="67" fill="hold">
                      <p:stCondLst>
                        <p:cond delay="0"/>
                      </p:stCondLst>
                      <p:childTnLst>
                        <p:par>
                          <p:cTn id="68" fill="hold">
                            <p:stCondLst>
                              <p:cond delay="0"/>
                            </p:stCondLst>
                            <p:childTnLst>
                              <p:par>
                                <p:cTn id="69" presetID="10" presetClass="exit" presetSubtype="0" fill="hold" nodeType="clickEffect">
                                  <p:stCondLst>
                                    <p:cond delay="0"/>
                                  </p:stCondLst>
                                  <p:childTnLst>
                                    <p:animEffect transition="out" filter="fade">
                                      <p:cBhvr>
                                        <p:cTn id="70" dur="500"/>
                                        <p:tgtEl>
                                          <p:spTgt spid="57"/>
                                        </p:tgtEl>
                                      </p:cBhvr>
                                    </p:animEffect>
                                    <p:set>
                                      <p:cBhvr>
                                        <p:cTn id="71" dur="1" fill="hold">
                                          <p:stCondLst>
                                            <p:cond delay="499"/>
                                          </p:stCondLst>
                                        </p:cTn>
                                        <p:tgtEl>
                                          <p:spTgt spid="57"/>
                                        </p:tgtEl>
                                        <p:attrNameLst>
                                          <p:attrName>style.visibility</p:attrName>
                                        </p:attrNameLst>
                                      </p:cBhvr>
                                      <p:to>
                                        <p:strVal val="hidden"/>
                                      </p:to>
                                    </p:set>
                                  </p:childTnLst>
                                </p:cTn>
                              </p:par>
                              <p:par>
                                <p:cTn id="72" presetID="1" presetClass="mediacall" presetSubtype="0" fill="hold" nodeType="withEffect">
                                  <p:stCondLst>
                                    <p:cond delay="0"/>
                                  </p:stCondLst>
                                  <p:childTnLst>
                                    <p:cmd type="call" cmd="playFrom(0.0)">
                                      <p:cBhvr>
                                        <p:cTn id="73" dur="4968" fill="hold"/>
                                        <p:tgtEl>
                                          <p:spTgt spid="9"/>
                                        </p:tgtEl>
                                      </p:cBhvr>
                                    </p:cmd>
                                  </p:childTnLst>
                                </p:cTn>
                              </p:par>
                            </p:childTnLst>
                          </p:cTn>
                        </p:par>
                        <p:par>
                          <p:cTn id="74" fill="hold">
                            <p:stCondLst>
                              <p:cond delay="4968"/>
                            </p:stCondLst>
                            <p:childTnLst>
                              <p:par>
                                <p:cTn id="75" presetID="1" presetClass="entr" presetSubtype="0" fill="hold" nodeType="afterEffect">
                                  <p:stCondLst>
                                    <p:cond delay="4000"/>
                                  </p:stCondLst>
                                  <p:childTnLst>
                                    <p:set>
                                      <p:cBhvr>
                                        <p:cTn id="76" dur="1" fill="hold">
                                          <p:stCondLst>
                                            <p:cond delay="0"/>
                                          </p:stCondLst>
                                        </p:cTn>
                                        <p:tgtEl>
                                          <p:spTgt spid="57"/>
                                        </p:tgtEl>
                                        <p:attrNameLst>
                                          <p:attrName>style.visibility</p:attrName>
                                        </p:attrNameLst>
                                      </p:cBhvr>
                                      <p:to>
                                        <p:strVal val="visible"/>
                                      </p:to>
                                    </p:set>
                                  </p:childTnLst>
                                </p:cTn>
                              </p:par>
                            </p:childTnLst>
                          </p:cTn>
                        </p:par>
                      </p:childTnLst>
                    </p:cTn>
                  </p:par>
                </p:childTnLst>
              </p:cTn>
              <p:nextCondLst>
                <p:cond evt="onClick" delay="0">
                  <p:tgtEl>
                    <p:spTgt spid="57"/>
                  </p:tgtEl>
                </p:cond>
              </p:nextCondLst>
            </p:seq>
            <p:seq concurrent="1" nextAc="seek">
              <p:cTn id="77" restart="whenNotActive" fill="hold" evtFilter="cancelBubble" nodeType="interactiveSeq">
                <p:stCondLst>
                  <p:cond evt="onClick" delay="0">
                    <p:tgtEl>
                      <p:spTgt spid="58"/>
                    </p:tgtEl>
                  </p:cond>
                </p:stCondLst>
                <p:endSync evt="end" delay="0">
                  <p:rtn val="all"/>
                </p:endSync>
                <p:childTnLst>
                  <p:par>
                    <p:cTn id="78" fill="hold">
                      <p:stCondLst>
                        <p:cond delay="0"/>
                      </p:stCondLst>
                      <p:childTnLst>
                        <p:par>
                          <p:cTn id="79" fill="hold">
                            <p:stCondLst>
                              <p:cond delay="0"/>
                            </p:stCondLst>
                            <p:childTnLst>
                              <p:par>
                                <p:cTn id="80" presetID="10" presetClass="exit" presetSubtype="0" fill="hold" nodeType="clickEffect">
                                  <p:stCondLst>
                                    <p:cond delay="0"/>
                                  </p:stCondLst>
                                  <p:childTnLst>
                                    <p:animEffect transition="out" filter="fade">
                                      <p:cBhvr>
                                        <p:cTn id="81" dur="500"/>
                                        <p:tgtEl>
                                          <p:spTgt spid="58"/>
                                        </p:tgtEl>
                                      </p:cBhvr>
                                    </p:animEffect>
                                    <p:set>
                                      <p:cBhvr>
                                        <p:cTn id="82" dur="1" fill="hold">
                                          <p:stCondLst>
                                            <p:cond delay="499"/>
                                          </p:stCondLst>
                                        </p:cTn>
                                        <p:tgtEl>
                                          <p:spTgt spid="58"/>
                                        </p:tgtEl>
                                        <p:attrNameLst>
                                          <p:attrName>style.visibility</p:attrName>
                                        </p:attrNameLst>
                                      </p:cBhvr>
                                      <p:to>
                                        <p:strVal val="hidden"/>
                                      </p:to>
                                    </p:set>
                                  </p:childTnLst>
                                </p:cTn>
                              </p:par>
                              <p:par>
                                <p:cTn id="83" presetID="1" presetClass="mediacall" presetSubtype="0" fill="hold" nodeType="withEffect">
                                  <p:stCondLst>
                                    <p:cond delay="0"/>
                                  </p:stCondLst>
                                  <p:childTnLst>
                                    <p:cmd type="call" cmd="playFrom(0.0)">
                                      <p:cBhvr>
                                        <p:cTn id="84" dur="5160" fill="hold"/>
                                        <p:tgtEl>
                                          <p:spTgt spid="15"/>
                                        </p:tgtEl>
                                      </p:cBhvr>
                                    </p:cmd>
                                  </p:childTnLst>
                                </p:cTn>
                              </p:par>
                            </p:childTnLst>
                          </p:cTn>
                        </p:par>
                        <p:par>
                          <p:cTn id="85" fill="hold">
                            <p:stCondLst>
                              <p:cond delay="5160"/>
                            </p:stCondLst>
                            <p:childTnLst>
                              <p:par>
                                <p:cTn id="86" presetID="1" presetClass="entr" presetSubtype="0" fill="hold" nodeType="afterEffect">
                                  <p:stCondLst>
                                    <p:cond delay="4000"/>
                                  </p:stCondLst>
                                  <p:childTnLst>
                                    <p:set>
                                      <p:cBhvr>
                                        <p:cTn id="87" dur="1" fill="hold">
                                          <p:stCondLst>
                                            <p:cond delay="0"/>
                                          </p:stCondLst>
                                        </p:cTn>
                                        <p:tgtEl>
                                          <p:spTgt spid="58"/>
                                        </p:tgtEl>
                                        <p:attrNameLst>
                                          <p:attrName>style.visibility</p:attrName>
                                        </p:attrNameLst>
                                      </p:cBhvr>
                                      <p:to>
                                        <p:strVal val="visible"/>
                                      </p:to>
                                    </p:set>
                                  </p:childTnLst>
                                </p:cTn>
                              </p:par>
                            </p:childTnLst>
                          </p:cTn>
                        </p:par>
                      </p:childTnLst>
                    </p:cTn>
                  </p:par>
                </p:childTnLst>
              </p:cTn>
              <p:nextCondLst>
                <p:cond evt="onClick" delay="0">
                  <p:tgtEl>
                    <p:spTgt spid="58"/>
                  </p:tgtEl>
                </p:cond>
              </p:nextCondLst>
            </p:seq>
            <p:seq concurrent="1" nextAc="seek">
              <p:cTn id="88" restart="whenNotActive" fill="hold" evtFilter="cancelBubble" nodeType="interactiveSeq">
                <p:stCondLst>
                  <p:cond evt="onClick" delay="0">
                    <p:tgtEl>
                      <p:spTgt spid="59"/>
                    </p:tgtEl>
                  </p:cond>
                </p:stCondLst>
                <p:endSync evt="end" delay="0">
                  <p:rtn val="all"/>
                </p:endSync>
                <p:childTnLst>
                  <p:par>
                    <p:cTn id="89" fill="hold">
                      <p:stCondLst>
                        <p:cond delay="0"/>
                      </p:stCondLst>
                      <p:childTnLst>
                        <p:par>
                          <p:cTn id="90" fill="hold">
                            <p:stCondLst>
                              <p:cond delay="0"/>
                            </p:stCondLst>
                            <p:childTnLst>
                              <p:par>
                                <p:cTn id="91" presetID="10" presetClass="exit" presetSubtype="0" fill="hold" nodeType="clickEffect">
                                  <p:stCondLst>
                                    <p:cond delay="0"/>
                                  </p:stCondLst>
                                  <p:childTnLst>
                                    <p:animEffect transition="out" filter="fade">
                                      <p:cBhvr>
                                        <p:cTn id="92" dur="500"/>
                                        <p:tgtEl>
                                          <p:spTgt spid="59"/>
                                        </p:tgtEl>
                                      </p:cBhvr>
                                    </p:animEffect>
                                    <p:set>
                                      <p:cBhvr>
                                        <p:cTn id="93" dur="1" fill="hold">
                                          <p:stCondLst>
                                            <p:cond delay="499"/>
                                          </p:stCondLst>
                                        </p:cTn>
                                        <p:tgtEl>
                                          <p:spTgt spid="59"/>
                                        </p:tgtEl>
                                        <p:attrNameLst>
                                          <p:attrName>style.visibility</p:attrName>
                                        </p:attrNameLst>
                                      </p:cBhvr>
                                      <p:to>
                                        <p:strVal val="hidden"/>
                                      </p:to>
                                    </p:set>
                                  </p:childTnLst>
                                </p:cTn>
                              </p:par>
                              <p:par>
                                <p:cTn id="94" presetID="1" presetClass="mediacall" presetSubtype="0" fill="hold" nodeType="withEffect">
                                  <p:stCondLst>
                                    <p:cond delay="0"/>
                                  </p:stCondLst>
                                  <p:childTnLst>
                                    <p:cmd type="call" cmd="playFrom(0.0)">
                                      <p:cBhvr>
                                        <p:cTn id="95" dur="9912" fill="hold"/>
                                        <p:tgtEl>
                                          <p:spTgt spid="11"/>
                                        </p:tgtEl>
                                      </p:cBhvr>
                                    </p:cmd>
                                  </p:childTnLst>
                                </p:cTn>
                              </p:par>
                            </p:childTnLst>
                          </p:cTn>
                        </p:par>
                        <p:par>
                          <p:cTn id="96" fill="hold">
                            <p:stCondLst>
                              <p:cond delay="9912"/>
                            </p:stCondLst>
                            <p:childTnLst>
                              <p:par>
                                <p:cTn id="97" presetID="1" presetClass="entr" presetSubtype="0" fill="hold" nodeType="afterEffect">
                                  <p:stCondLst>
                                    <p:cond delay="4000"/>
                                  </p:stCondLst>
                                  <p:childTnLst>
                                    <p:set>
                                      <p:cBhvr>
                                        <p:cTn id="98" dur="1" fill="hold">
                                          <p:stCondLst>
                                            <p:cond delay="0"/>
                                          </p:stCondLst>
                                        </p:cTn>
                                        <p:tgtEl>
                                          <p:spTgt spid="59"/>
                                        </p:tgtEl>
                                        <p:attrNameLst>
                                          <p:attrName>style.visibility</p:attrName>
                                        </p:attrNameLst>
                                      </p:cBhvr>
                                      <p:to>
                                        <p:strVal val="visible"/>
                                      </p:to>
                                    </p:set>
                                  </p:childTnLst>
                                </p:cTn>
                              </p:par>
                            </p:childTnLst>
                          </p:cTn>
                        </p:par>
                      </p:childTnLst>
                    </p:cTn>
                  </p:par>
                </p:childTnLst>
              </p:cTn>
              <p:nextCondLst>
                <p:cond evt="onClick" delay="0">
                  <p:tgtEl>
                    <p:spTgt spid="59"/>
                  </p:tgtEl>
                </p:cond>
              </p:nextCondLst>
            </p:seq>
            <p:audio>
              <p:cMediaNode vol="80000">
                <p:cTn id="99" fill="remove" display="0">
                  <p:stCondLst>
                    <p:cond delay="indefinite"/>
                  </p:stCondLst>
                  <p:endCondLst>
                    <p:cond evt="onStopAudio" delay="0">
                      <p:tgtEl>
                        <p:sldTgt/>
                      </p:tgtEl>
                    </p:cond>
                  </p:endCondLst>
                </p:cTn>
                <p:tgtEl>
                  <p:spTgt spid="1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E3BB12-07E1-4CDC-B65B-50F10866438E}"/>
              </a:ext>
            </a:extLst>
          </p:cNvPr>
          <p:cNvSpPr>
            <a:spLocks noGrp="1"/>
          </p:cNvSpPr>
          <p:nvPr>
            <p:ph type="title"/>
          </p:nvPr>
        </p:nvSpPr>
        <p:spPr/>
        <p:txBody>
          <a:bodyPr/>
          <a:lstStyle/>
          <a:p>
            <a:r>
              <a:rPr lang="nl-BE" dirty="0"/>
              <a:t>Appel</a:t>
            </a:r>
          </a:p>
        </p:txBody>
      </p:sp>
      <p:pic>
        <p:nvPicPr>
          <p:cNvPr id="7" name="Tijdelijke aanduiding voor afbeelding 6">
            <a:extLst>
              <a:ext uri="{FF2B5EF4-FFF2-40B4-BE49-F238E27FC236}">
                <a16:creationId xmlns:a16="http://schemas.microsoft.com/office/drawing/2014/main" id="{E893818A-0EBF-493F-95F6-04F51BF7C92F}"/>
              </a:ext>
            </a:extLst>
          </p:cNvPr>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l="8984" r="8984"/>
          <a:stretch/>
        </p:blipFill>
        <p:spPr/>
      </p:pic>
      <p:graphicFrame>
        <p:nvGraphicFramePr>
          <p:cNvPr id="8" name="Tabel 8">
            <a:extLst>
              <a:ext uri="{FF2B5EF4-FFF2-40B4-BE49-F238E27FC236}">
                <a16:creationId xmlns:a16="http://schemas.microsoft.com/office/drawing/2014/main" id="{E1BDEDD6-4C10-4154-9BF3-079E23AA47D5}"/>
              </a:ext>
            </a:extLst>
          </p:cNvPr>
          <p:cNvGraphicFramePr>
            <a:graphicFrameLocks noGrp="1"/>
          </p:cNvGraphicFramePr>
          <p:nvPr>
            <p:ph type="tbl" sz="quarter" idx="14"/>
            <p:extLst>
              <p:ext uri="{D42A27DB-BD31-4B8C-83A1-F6EECF244321}">
                <p14:modId xmlns:p14="http://schemas.microsoft.com/office/powerpoint/2010/main" val="3807051953"/>
              </p:ext>
            </p:extLst>
          </p:nvPr>
        </p:nvGraphicFramePr>
        <p:xfrm>
          <a:off x="5375275" y="3854450"/>
          <a:ext cx="5365750" cy="2225040"/>
        </p:xfrm>
        <a:graphic>
          <a:graphicData uri="http://schemas.openxmlformats.org/drawingml/2006/table">
            <a:tbl>
              <a:tblPr firstRow="1" bandRow="1">
                <a:tableStyleId>{5C22544A-7EE6-4342-B048-85BDC9FD1C3A}</a:tableStyleId>
              </a:tblPr>
              <a:tblGrid>
                <a:gridCol w="2682875">
                  <a:extLst>
                    <a:ext uri="{9D8B030D-6E8A-4147-A177-3AD203B41FA5}">
                      <a16:colId xmlns:a16="http://schemas.microsoft.com/office/drawing/2014/main" val="1307423009"/>
                    </a:ext>
                  </a:extLst>
                </a:gridCol>
                <a:gridCol w="2682875">
                  <a:extLst>
                    <a:ext uri="{9D8B030D-6E8A-4147-A177-3AD203B41FA5}">
                      <a16:colId xmlns:a16="http://schemas.microsoft.com/office/drawing/2014/main" val="988997602"/>
                    </a:ext>
                  </a:extLst>
                </a:gridCol>
              </a:tblGrid>
              <a:tr h="370840">
                <a:tc>
                  <a:txBody>
                    <a:bodyPr/>
                    <a:lstStyle/>
                    <a:p>
                      <a:r>
                        <a:rPr lang="nl-BE" dirty="0"/>
                        <a:t>Voedingswaarde (100 g)</a:t>
                      </a:r>
                    </a:p>
                  </a:txBody>
                  <a:tcPr>
                    <a:solidFill>
                      <a:srgbClr val="C00000"/>
                    </a:solidFill>
                  </a:tcPr>
                </a:tc>
                <a:tc>
                  <a:txBody>
                    <a:bodyPr/>
                    <a:lstStyle/>
                    <a:p>
                      <a:endParaRPr lang="nl-BE" dirty="0"/>
                    </a:p>
                  </a:txBody>
                  <a:tcPr>
                    <a:solidFill>
                      <a:srgbClr val="C00000"/>
                    </a:solidFill>
                  </a:tcPr>
                </a:tc>
                <a:extLst>
                  <a:ext uri="{0D108BD9-81ED-4DB2-BD59-A6C34878D82A}">
                    <a16:rowId xmlns:a16="http://schemas.microsoft.com/office/drawing/2014/main" val="3370141393"/>
                  </a:ext>
                </a:extLst>
              </a:tr>
              <a:tr h="370840">
                <a:tc>
                  <a:txBody>
                    <a:bodyPr/>
                    <a:lstStyle/>
                    <a:p>
                      <a:r>
                        <a:rPr lang="nl-BE" dirty="0"/>
                        <a:t>Energie</a:t>
                      </a:r>
                    </a:p>
                  </a:txBody>
                  <a:tcPr/>
                </a:tc>
                <a:tc>
                  <a:txBody>
                    <a:bodyPr/>
                    <a:lstStyle/>
                    <a:p>
                      <a:r>
                        <a:rPr lang="nl-BE" dirty="0"/>
                        <a:t>238 kJ</a:t>
                      </a:r>
                    </a:p>
                  </a:txBody>
                  <a:tcPr/>
                </a:tc>
                <a:extLst>
                  <a:ext uri="{0D108BD9-81ED-4DB2-BD59-A6C34878D82A}">
                    <a16:rowId xmlns:a16="http://schemas.microsoft.com/office/drawing/2014/main" val="516954711"/>
                  </a:ext>
                </a:extLst>
              </a:tr>
              <a:tr h="370840">
                <a:tc>
                  <a:txBody>
                    <a:bodyPr/>
                    <a:lstStyle/>
                    <a:p>
                      <a:r>
                        <a:rPr lang="nl-BE" dirty="0"/>
                        <a:t>Eiwitten</a:t>
                      </a:r>
                    </a:p>
                  </a:txBody>
                  <a:tcPr/>
                </a:tc>
                <a:tc>
                  <a:txBody>
                    <a:bodyPr/>
                    <a:lstStyle/>
                    <a:p>
                      <a:r>
                        <a:rPr lang="nl-BE" dirty="0"/>
                        <a:t>0,3 g</a:t>
                      </a:r>
                    </a:p>
                  </a:txBody>
                  <a:tcPr/>
                </a:tc>
                <a:extLst>
                  <a:ext uri="{0D108BD9-81ED-4DB2-BD59-A6C34878D82A}">
                    <a16:rowId xmlns:a16="http://schemas.microsoft.com/office/drawing/2014/main" val="3317173827"/>
                  </a:ext>
                </a:extLst>
              </a:tr>
              <a:tr h="370840">
                <a:tc>
                  <a:txBody>
                    <a:bodyPr/>
                    <a:lstStyle/>
                    <a:p>
                      <a:r>
                        <a:rPr lang="nl-BE" dirty="0"/>
                        <a:t>Koolhydraten</a:t>
                      </a:r>
                    </a:p>
                  </a:txBody>
                  <a:tcPr/>
                </a:tc>
                <a:tc>
                  <a:txBody>
                    <a:bodyPr/>
                    <a:lstStyle/>
                    <a:p>
                      <a:r>
                        <a:rPr lang="nl-BE" dirty="0"/>
                        <a:t>12 g</a:t>
                      </a:r>
                    </a:p>
                  </a:txBody>
                  <a:tcPr/>
                </a:tc>
                <a:extLst>
                  <a:ext uri="{0D108BD9-81ED-4DB2-BD59-A6C34878D82A}">
                    <a16:rowId xmlns:a16="http://schemas.microsoft.com/office/drawing/2014/main" val="209102441"/>
                  </a:ext>
                </a:extLst>
              </a:tr>
              <a:tr h="370840">
                <a:tc>
                  <a:txBody>
                    <a:bodyPr/>
                    <a:lstStyle/>
                    <a:p>
                      <a:r>
                        <a:rPr lang="nl-BE" dirty="0"/>
                        <a:t>Water</a:t>
                      </a:r>
                    </a:p>
                  </a:txBody>
                  <a:tcPr/>
                </a:tc>
                <a:tc>
                  <a:txBody>
                    <a:bodyPr/>
                    <a:lstStyle/>
                    <a:p>
                      <a:r>
                        <a:rPr lang="nl-BE" dirty="0"/>
                        <a:t>85, 2 g</a:t>
                      </a:r>
                    </a:p>
                  </a:txBody>
                  <a:tcPr/>
                </a:tc>
                <a:extLst>
                  <a:ext uri="{0D108BD9-81ED-4DB2-BD59-A6C34878D82A}">
                    <a16:rowId xmlns:a16="http://schemas.microsoft.com/office/drawing/2014/main" val="2855901519"/>
                  </a:ext>
                </a:extLst>
              </a:tr>
              <a:tr h="370840">
                <a:tc>
                  <a:txBody>
                    <a:bodyPr/>
                    <a:lstStyle/>
                    <a:p>
                      <a:r>
                        <a:rPr lang="nl-BE" dirty="0"/>
                        <a:t>Vetten</a:t>
                      </a:r>
                    </a:p>
                  </a:txBody>
                  <a:tcPr/>
                </a:tc>
                <a:tc>
                  <a:txBody>
                    <a:bodyPr/>
                    <a:lstStyle/>
                    <a:p>
                      <a:r>
                        <a:rPr lang="nl-BE" dirty="0"/>
                        <a:t>0,2 g</a:t>
                      </a:r>
                    </a:p>
                  </a:txBody>
                  <a:tcPr/>
                </a:tc>
                <a:extLst>
                  <a:ext uri="{0D108BD9-81ED-4DB2-BD59-A6C34878D82A}">
                    <a16:rowId xmlns:a16="http://schemas.microsoft.com/office/drawing/2014/main" val="2167241935"/>
                  </a:ext>
                </a:extLst>
              </a:tr>
            </a:tbl>
          </a:graphicData>
        </a:graphic>
      </p:graphicFrame>
      <p:sp>
        <p:nvSpPr>
          <p:cNvPr id="5" name="Tijdelijke aanduiding voor tekst 4">
            <a:extLst>
              <a:ext uri="{FF2B5EF4-FFF2-40B4-BE49-F238E27FC236}">
                <a16:creationId xmlns:a16="http://schemas.microsoft.com/office/drawing/2014/main" id="{C2F1E73C-FA1C-42AC-AE8F-6DCC66980744}"/>
              </a:ext>
            </a:extLst>
          </p:cNvPr>
          <p:cNvSpPr>
            <a:spLocks noGrp="1"/>
          </p:cNvSpPr>
          <p:nvPr>
            <p:ph type="body" sz="quarter" idx="15"/>
          </p:nvPr>
        </p:nvSpPr>
        <p:spPr>
          <a:xfrm>
            <a:off x="5375275" y="1448780"/>
            <a:ext cx="5616575" cy="2225040"/>
          </a:xfrm>
        </p:spPr>
        <p:txBody>
          <a:bodyPr>
            <a:normAutofit/>
          </a:bodyPr>
          <a:lstStyle/>
          <a:p>
            <a:pPr marL="0" indent="0">
              <a:lnSpc>
                <a:spcPct val="100000"/>
              </a:lnSpc>
              <a:buNone/>
            </a:pPr>
            <a:r>
              <a:rPr lang="nl-BE" dirty="0">
                <a:latin typeface="Source Sans Pro" panose="020B0503030403020204" pitchFamily="34" charset="0"/>
                <a:ea typeface="Source Sans Pro" panose="020B0503030403020204" pitchFamily="34" charset="0"/>
              </a:rPr>
              <a:t>De appel is de vrucht van de plant Malus </a:t>
            </a:r>
            <a:r>
              <a:rPr lang="nl-BE" dirty="0" err="1">
                <a:latin typeface="Source Sans Pro" panose="020B0503030403020204" pitchFamily="34" charset="0"/>
                <a:ea typeface="Source Sans Pro" panose="020B0503030403020204" pitchFamily="34" charset="0"/>
              </a:rPr>
              <a:t>domestica</a:t>
            </a:r>
            <a:r>
              <a:rPr lang="nl-BE" dirty="0">
                <a:latin typeface="Source Sans Pro" panose="020B0503030403020204" pitchFamily="34" charset="0"/>
                <a:ea typeface="Source Sans Pro" panose="020B0503030403020204" pitchFamily="34" charset="0"/>
              </a:rPr>
              <a:t> uit de rozenfamilie (</a:t>
            </a:r>
            <a:r>
              <a:rPr lang="nl-BE" dirty="0" err="1">
                <a:latin typeface="Source Sans Pro" panose="020B0503030403020204" pitchFamily="34" charset="0"/>
                <a:ea typeface="Source Sans Pro" panose="020B0503030403020204" pitchFamily="34" charset="0"/>
              </a:rPr>
              <a:t>Rosaceae</a:t>
            </a:r>
            <a:r>
              <a:rPr lang="nl-BE" dirty="0">
                <a:latin typeface="Source Sans Pro" panose="020B0503030403020204" pitchFamily="34" charset="0"/>
                <a:ea typeface="Source Sans Pro" panose="020B0503030403020204" pitchFamily="34" charset="0"/>
              </a:rPr>
              <a:t>). De vlezige vrucht bestaat uit drie lagen, maar soms vormen twee of drie lagen één geheel en zijn ze afzonderlijk niet meer te herkennen. Zo zijn bij de appel het exocarp en </a:t>
            </a:r>
            <a:r>
              <a:rPr lang="nl-BE" dirty="0" err="1">
                <a:latin typeface="Source Sans Pro" panose="020B0503030403020204" pitchFamily="34" charset="0"/>
                <a:ea typeface="Source Sans Pro" panose="020B0503030403020204" pitchFamily="34" charset="0"/>
              </a:rPr>
              <a:t>mesocarp</a:t>
            </a:r>
            <a:r>
              <a:rPr lang="nl-BE" dirty="0">
                <a:latin typeface="Source Sans Pro" panose="020B0503030403020204" pitchFamily="34" charset="0"/>
                <a:ea typeface="Source Sans Pro" panose="020B0503030403020204" pitchFamily="34" charset="0"/>
              </a:rPr>
              <a:t> niet meer van elkaar te onderscheiden en vormen gezamenlijk met de opgezwollen bloembodem het vruchtvlees. Het klokhuis is het </a:t>
            </a:r>
            <a:r>
              <a:rPr lang="nl-BE" dirty="0" err="1">
                <a:latin typeface="Source Sans Pro" panose="020B0503030403020204" pitchFamily="34" charset="0"/>
                <a:ea typeface="Source Sans Pro" panose="020B0503030403020204" pitchFamily="34" charset="0"/>
              </a:rPr>
              <a:t>endocarp</a:t>
            </a:r>
            <a:r>
              <a:rPr lang="nl-BE" dirty="0">
                <a:latin typeface="Source Sans Pro" panose="020B0503030403020204" pitchFamily="34" charset="0"/>
                <a:ea typeface="Source Sans Pro" panose="020B0503030403020204" pitchFamily="34" charset="0"/>
              </a:rPr>
              <a:t> met daarin de zaadjes (pitjes) en in het midden de vaatbundel naar het steeltje.</a:t>
            </a:r>
          </a:p>
        </p:txBody>
      </p:sp>
    </p:spTree>
    <p:extLst>
      <p:ext uri="{BB962C8B-B14F-4D97-AF65-F5344CB8AC3E}">
        <p14:creationId xmlns:p14="http://schemas.microsoft.com/office/powerpoint/2010/main" val="18542652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E3BB12-07E1-4CDC-B65B-50F10866438E}"/>
              </a:ext>
            </a:extLst>
          </p:cNvPr>
          <p:cNvSpPr>
            <a:spLocks noGrp="1"/>
          </p:cNvSpPr>
          <p:nvPr>
            <p:ph type="title"/>
          </p:nvPr>
        </p:nvSpPr>
        <p:spPr/>
        <p:txBody>
          <a:bodyPr/>
          <a:lstStyle/>
          <a:p>
            <a:r>
              <a:rPr lang="nl-BE" dirty="0"/>
              <a:t>Peer</a:t>
            </a:r>
          </a:p>
        </p:txBody>
      </p:sp>
      <p:graphicFrame>
        <p:nvGraphicFramePr>
          <p:cNvPr id="8" name="Tabel 8">
            <a:extLst>
              <a:ext uri="{FF2B5EF4-FFF2-40B4-BE49-F238E27FC236}">
                <a16:creationId xmlns:a16="http://schemas.microsoft.com/office/drawing/2014/main" id="{E1BDEDD6-4C10-4154-9BF3-079E23AA47D5}"/>
              </a:ext>
            </a:extLst>
          </p:cNvPr>
          <p:cNvGraphicFramePr>
            <a:graphicFrameLocks noGrp="1"/>
          </p:cNvGraphicFramePr>
          <p:nvPr>
            <p:ph type="tbl" sz="quarter" idx="14"/>
            <p:extLst>
              <p:ext uri="{D42A27DB-BD31-4B8C-83A1-F6EECF244321}">
                <p14:modId xmlns:p14="http://schemas.microsoft.com/office/powerpoint/2010/main" val="28079568"/>
              </p:ext>
            </p:extLst>
          </p:nvPr>
        </p:nvGraphicFramePr>
        <p:xfrm>
          <a:off x="5375275" y="3854450"/>
          <a:ext cx="5365750" cy="2225040"/>
        </p:xfrm>
        <a:graphic>
          <a:graphicData uri="http://schemas.openxmlformats.org/drawingml/2006/table">
            <a:tbl>
              <a:tblPr firstRow="1" bandRow="1">
                <a:tableStyleId>{5C22544A-7EE6-4342-B048-85BDC9FD1C3A}</a:tableStyleId>
              </a:tblPr>
              <a:tblGrid>
                <a:gridCol w="2682875">
                  <a:extLst>
                    <a:ext uri="{9D8B030D-6E8A-4147-A177-3AD203B41FA5}">
                      <a16:colId xmlns:a16="http://schemas.microsoft.com/office/drawing/2014/main" val="1307423009"/>
                    </a:ext>
                  </a:extLst>
                </a:gridCol>
                <a:gridCol w="2682875">
                  <a:extLst>
                    <a:ext uri="{9D8B030D-6E8A-4147-A177-3AD203B41FA5}">
                      <a16:colId xmlns:a16="http://schemas.microsoft.com/office/drawing/2014/main" val="988997602"/>
                    </a:ext>
                  </a:extLst>
                </a:gridCol>
              </a:tblGrid>
              <a:tr h="370840">
                <a:tc>
                  <a:txBody>
                    <a:bodyPr/>
                    <a:lstStyle/>
                    <a:p>
                      <a:r>
                        <a:rPr lang="nl-BE" dirty="0"/>
                        <a:t>Voedingswaarde (100 g)</a:t>
                      </a:r>
                    </a:p>
                  </a:txBody>
                  <a:tcPr>
                    <a:solidFill>
                      <a:srgbClr val="C00000"/>
                    </a:solidFill>
                  </a:tcPr>
                </a:tc>
                <a:tc>
                  <a:txBody>
                    <a:bodyPr/>
                    <a:lstStyle/>
                    <a:p>
                      <a:endParaRPr lang="nl-BE" dirty="0"/>
                    </a:p>
                  </a:txBody>
                  <a:tcPr>
                    <a:solidFill>
                      <a:srgbClr val="C00000"/>
                    </a:solidFill>
                  </a:tcPr>
                </a:tc>
                <a:extLst>
                  <a:ext uri="{0D108BD9-81ED-4DB2-BD59-A6C34878D82A}">
                    <a16:rowId xmlns:a16="http://schemas.microsoft.com/office/drawing/2014/main" val="3370141393"/>
                  </a:ext>
                </a:extLst>
              </a:tr>
              <a:tr h="370840">
                <a:tc>
                  <a:txBody>
                    <a:bodyPr/>
                    <a:lstStyle/>
                    <a:p>
                      <a:r>
                        <a:rPr lang="nl-BE" dirty="0"/>
                        <a:t>Energie</a:t>
                      </a:r>
                    </a:p>
                  </a:txBody>
                  <a:tcPr/>
                </a:tc>
                <a:tc>
                  <a:txBody>
                    <a:bodyPr/>
                    <a:lstStyle/>
                    <a:p>
                      <a:r>
                        <a:rPr lang="nl-BE" dirty="0"/>
                        <a:t>219-233 kJ</a:t>
                      </a:r>
                    </a:p>
                  </a:txBody>
                  <a:tcPr/>
                </a:tc>
                <a:extLst>
                  <a:ext uri="{0D108BD9-81ED-4DB2-BD59-A6C34878D82A}">
                    <a16:rowId xmlns:a16="http://schemas.microsoft.com/office/drawing/2014/main" val="516954711"/>
                  </a:ext>
                </a:extLst>
              </a:tr>
              <a:tr h="370840">
                <a:tc>
                  <a:txBody>
                    <a:bodyPr/>
                    <a:lstStyle/>
                    <a:p>
                      <a:r>
                        <a:rPr lang="nl-BE" dirty="0"/>
                        <a:t>Eiwitten</a:t>
                      </a:r>
                    </a:p>
                  </a:txBody>
                  <a:tcPr/>
                </a:tc>
                <a:tc>
                  <a:txBody>
                    <a:bodyPr/>
                    <a:lstStyle/>
                    <a:p>
                      <a:r>
                        <a:rPr lang="nl-BE" dirty="0"/>
                        <a:t>0,47 g</a:t>
                      </a:r>
                    </a:p>
                  </a:txBody>
                  <a:tcPr/>
                </a:tc>
                <a:extLst>
                  <a:ext uri="{0D108BD9-81ED-4DB2-BD59-A6C34878D82A}">
                    <a16:rowId xmlns:a16="http://schemas.microsoft.com/office/drawing/2014/main" val="3317173827"/>
                  </a:ext>
                </a:extLst>
              </a:tr>
              <a:tr h="370840">
                <a:tc>
                  <a:txBody>
                    <a:bodyPr/>
                    <a:lstStyle/>
                    <a:p>
                      <a:r>
                        <a:rPr lang="nl-BE" dirty="0"/>
                        <a:t>Koolhydraten</a:t>
                      </a:r>
                    </a:p>
                  </a:txBody>
                  <a:tcPr/>
                </a:tc>
                <a:tc>
                  <a:txBody>
                    <a:bodyPr/>
                    <a:lstStyle/>
                    <a:p>
                      <a:r>
                        <a:rPr lang="nl-BE" dirty="0"/>
                        <a:t>12,8 g</a:t>
                      </a:r>
                    </a:p>
                  </a:txBody>
                  <a:tcPr/>
                </a:tc>
                <a:extLst>
                  <a:ext uri="{0D108BD9-81ED-4DB2-BD59-A6C34878D82A}">
                    <a16:rowId xmlns:a16="http://schemas.microsoft.com/office/drawing/2014/main" val="209102441"/>
                  </a:ext>
                </a:extLst>
              </a:tr>
              <a:tr h="370840">
                <a:tc>
                  <a:txBody>
                    <a:bodyPr/>
                    <a:lstStyle/>
                    <a:p>
                      <a:r>
                        <a:rPr lang="nl-BE" dirty="0"/>
                        <a:t>Water</a:t>
                      </a:r>
                    </a:p>
                  </a:txBody>
                  <a:tcPr/>
                </a:tc>
                <a:tc>
                  <a:txBody>
                    <a:bodyPr/>
                    <a:lstStyle/>
                    <a:p>
                      <a:r>
                        <a:rPr lang="nl-BE" dirty="0"/>
                        <a:t>83 g</a:t>
                      </a:r>
                    </a:p>
                  </a:txBody>
                  <a:tcPr/>
                </a:tc>
                <a:extLst>
                  <a:ext uri="{0D108BD9-81ED-4DB2-BD59-A6C34878D82A}">
                    <a16:rowId xmlns:a16="http://schemas.microsoft.com/office/drawing/2014/main" val="2855901519"/>
                  </a:ext>
                </a:extLst>
              </a:tr>
              <a:tr h="370840">
                <a:tc>
                  <a:txBody>
                    <a:bodyPr/>
                    <a:lstStyle/>
                    <a:p>
                      <a:r>
                        <a:rPr lang="nl-BE" dirty="0"/>
                        <a:t>Vetten</a:t>
                      </a:r>
                    </a:p>
                  </a:txBody>
                  <a:tcPr/>
                </a:tc>
                <a:tc>
                  <a:txBody>
                    <a:bodyPr/>
                    <a:lstStyle/>
                    <a:p>
                      <a:r>
                        <a:rPr lang="nl-BE" dirty="0"/>
                        <a:t>0,29 g</a:t>
                      </a:r>
                    </a:p>
                  </a:txBody>
                  <a:tcPr/>
                </a:tc>
                <a:extLst>
                  <a:ext uri="{0D108BD9-81ED-4DB2-BD59-A6C34878D82A}">
                    <a16:rowId xmlns:a16="http://schemas.microsoft.com/office/drawing/2014/main" val="2167241935"/>
                  </a:ext>
                </a:extLst>
              </a:tr>
            </a:tbl>
          </a:graphicData>
        </a:graphic>
      </p:graphicFrame>
      <p:sp>
        <p:nvSpPr>
          <p:cNvPr id="5" name="Tijdelijke aanduiding voor tekst 4">
            <a:extLst>
              <a:ext uri="{FF2B5EF4-FFF2-40B4-BE49-F238E27FC236}">
                <a16:creationId xmlns:a16="http://schemas.microsoft.com/office/drawing/2014/main" id="{C2F1E73C-FA1C-42AC-AE8F-6DCC66980744}"/>
              </a:ext>
            </a:extLst>
          </p:cNvPr>
          <p:cNvSpPr>
            <a:spLocks noGrp="1"/>
          </p:cNvSpPr>
          <p:nvPr>
            <p:ph type="body" sz="quarter" idx="15"/>
          </p:nvPr>
        </p:nvSpPr>
        <p:spPr/>
        <p:txBody>
          <a:bodyPr>
            <a:normAutofit/>
          </a:bodyPr>
          <a:lstStyle/>
          <a:p>
            <a:pPr marL="0" indent="0">
              <a:lnSpc>
                <a:spcPct val="100000"/>
              </a:lnSpc>
              <a:buNone/>
            </a:pPr>
            <a:r>
              <a:rPr lang="nl-BE" dirty="0"/>
              <a:t>Peer (</a:t>
            </a:r>
            <a:r>
              <a:rPr lang="nl-BE" dirty="0" err="1"/>
              <a:t>Pyrus</a:t>
            </a:r>
            <a:r>
              <a:rPr lang="nl-BE" dirty="0"/>
              <a:t>) is een plantengeslacht uit de rozenfamilie (</a:t>
            </a:r>
            <a:r>
              <a:rPr lang="nl-BE" dirty="0" err="1"/>
              <a:t>Rosaceae</a:t>
            </a:r>
            <a:r>
              <a:rPr lang="nl-BE" dirty="0"/>
              <a:t>) dat de algemeen bekende vruchten produceert. Het geslacht komt voor in veel landen, vooral op het noordelijk halfrond.</a:t>
            </a:r>
          </a:p>
          <a:p>
            <a:pPr marL="0" indent="0">
              <a:lnSpc>
                <a:spcPct val="100000"/>
              </a:lnSpc>
              <a:buNone/>
            </a:pPr>
            <a:r>
              <a:rPr lang="nl-BE" dirty="0">
                <a:latin typeface="Source Sans Pro" panose="020B0503030403020204" pitchFamily="34" charset="0"/>
                <a:ea typeface="Source Sans Pro" panose="020B0503030403020204" pitchFamily="34" charset="0"/>
              </a:rPr>
              <a:t>De peer stamt uit de voet van Tiensjan, waar peren al drieduizend jaar geleden werden veredeld. Er zijn resten van peren gevonden in resten van voorhistorische paalwoningen in Zwitserse meren.</a:t>
            </a:r>
          </a:p>
        </p:txBody>
      </p:sp>
      <p:pic>
        <p:nvPicPr>
          <p:cNvPr id="17" name="Afbeelding 16" descr="Afbeelding met binnen, peer, fruit, zwart&#10;&#10;Automatisch gegenereerde beschrijving">
            <a:extLst>
              <a:ext uri="{FF2B5EF4-FFF2-40B4-BE49-F238E27FC236}">
                <a16:creationId xmlns:a16="http://schemas.microsoft.com/office/drawing/2014/main" id="{4BF1C141-2FEC-424F-B69E-0CCB1A64E0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9396" y="204470"/>
            <a:ext cx="3171825" cy="4762500"/>
          </a:xfrm>
          <a:prstGeom prst="rect">
            <a:avLst/>
          </a:prstGeom>
        </p:spPr>
      </p:pic>
    </p:spTree>
    <p:extLst>
      <p:ext uri="{BB962C8B-B14F-4D97-AF65-F5344CB8AC3E}">
        <p14:creationId xmlns:p14="http://schemas.microsoft.com/office/powerpoint/2010/main" val="36205915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E3BB12-07E1-4CDC-B65B-50F10866438E}"/>
              </a:ext>
            </a:extLst>
          </p:cNvPr>
          <p:cNvSpPr>
            <a:spLocks noGrp="1"/>
          </p:cNvSpPr>
          <p:nvPr>
            <p:ph type="title"/>
          </p:nvPr>
        </p:nvSpPr>
        <p:spPr/>
        <p:txBody>
          <a:bodyPr/>
          <a:lstStyle/>
          <a:p>
            <a:r>
              <a:rPr lang="nl-BE" dirty="0"/>
              <a:t>Banaan</a:t>
            </a:r>
          </a:p>
        </p:txBody>
      </p:sp>
      <p:graphicFrame>
        <p:nvGraphicFramePr>
          <p:cNvPr id="8" name="Tabel 8">
            <a:extLst>
              <a:ext uri="{FF2B5EF4-FFF2-40B4-BE49-F238E27FC236}">
                <a16:creationId xmlns:a16="http://schemas.microsoft.com/office/drawing/2014/main" id="{E1BDEDD6-4C10-4154-9BF3-079E23AA47D5}"/>
              </a:ext>
            </a:extLst>
          </p:cNvPr>
          <p:cNvGraphicFramePr>
            <a:graphicFrameLocks noGrp="1"/>
          </p:cNvGraphicFramePr>
          <p:nvPr>
            <p:ph type="tbl" sz="quarter" idx="14"/>
            <p:extLst>
              <p:ext uri="{D42A27DB-BD31-4B8C-83A1-F6EECF244321}">
                <p14:modId xmlns:p14="http://schemas.microsoft.com/office/powerpoint/2010/main" val="3191107975"/>
              </p:ext>
            </p:extLst>
          </p:nvPr>
        </p:nvGraphicFramePr>
        <p:xfrm>
          <a:off x="5375275" y="3854450"/>
          <a:ext cx="5365750" cy="2225040"/>
        </p:xfrm>
        <a:graphic>
          <a:graphicData uri="http://schemas.openxmlformats.org/drawingml/2006/table">
            <a:tbl>
              <a:tblPr firstRow="1" bandRow="1">
                <a:tableStyleId>{5C22544A-7EE6-4342-B048-85BDC9FD1C3A}</a:tableStyleId>
              </a:tblPr>
              <a:tblGrid>
                <a:gridCol w="2682875">
                  <a:extLst>
                    <a:ext uri="{9D8B030D-6E8A-4147-A177-3AD203B41FA5}">
                      <a16:colId xmlns:a16="http://schemas.microsoft.com/office/drawing/2014/main" val="1307423009"/>
                    </a:ext>
                  </a:extLst>
                </a:gridCol>
                <a:gridCol w="2682875">
                  <a:extLst>
                    <a:ext uri="{9D8B030D-6E8A-4147-A177-3AD203B41FA5}">
                      <a16:colId xmlns:a16="http://schemas.microsoft.com/office/drawing/2014/main" val="988997602"/>
                    </a:ext>
                  </a:extLst>
                </a:gridCol>
              </a:tblGrid>
              <a:tr h="370840">
                <a:tc>
                  <a:txBody>
                    <a:bodyPr/>
                    <a:lstStyle/>
                    <a:p>
                      <a:r>
                        <a:rPr lang="nl-BE" dirty="0"/>
                        <a:t>Voedingswaarde (100 g)</a:t>
                      </a:r>
                    </a:p>
                  </a:txBody>
                  <a:tcPr>
                    <a:solidFill>
                      <a:srgbClr val="C00000"/>
                    </a:solidFill>
                  </a:tcPr>
                </a:tc>
                <a:tc>
                  <a:txBody>
                    <a:bodyPr/>
                    <a:lstStyle/>
                    <a:p>
                      <a:endParaRPr lang="nl-BE" dirty="0"/>
                    </a:p>
                  </a:txBody>
                  <a:tcPr>
                    <a:solidFill>
                      <a:srgbClr val="C00000"/>
                    </a:solidFill>
                  </a:tcPr>
                </a:tc>
                <a:extLst>
                  <a:ext uri="{0D108BD9-81ED-4DB2-BD59-A6C34878D82A}">
                    <a16:rowId xmlns:a16="http://schemas.microsoft.com/office/drawing/2014/main" val="3370141393"/>
                  </a:ext>
                </a:extLst>
              </a:tr>
              <a:tr h="370840">
                <a:tc>
                  <a:txBody>
                    <a:bodyPr/>
                    <a:lstStyle/>
                    <a:p>
                      <a:r>
                        <a:rPr lang="nl-BE" dirty="0"/>
                        <a:t>Energie</a:t>
                      </a:r>
                    </a:p>
                  </a:txBody>
                  <a:tcPr/>
                </a:tc>
                <a:tc>
                  <a:txBody>
                    <a:bodyPr/>
                    <a:lstStyle/>
                    <a:p>
                      <a:r>
                        <a:rPr lang="nl-BE" dirty="0"/>
                        <a:t>363 kJ</a:t>
                      </a:r>
                    </a:p>
                  </a:txBody>
                  <a:tcPr/>
                </a:tc>
                <a:extLst>
                  <a:ext uri="{0D108BD9-81ED-4DB2-BD59-A6C34878D82A}">
                    <a16:rowId xmlns:a16="http://schemas.microsoft.com/office/drawing/2014/main" val="516954711"/>
                  </a:ext>
                </a:extLst>
              </a:tr>
              <a:tr h="370840">
                <a:tc>
                  <a:txBody>
                    <a:bodyPr/>
                    <a:lstStyle/>
                    <a:p>
                      <a:r>
                        <a:rPr lang="nl-BE" dirty="0"/>
                        <a:t>Eiwitten</a:t>
                      </a:r>
                    </a:p>
                  </a:txBody>
                  <a:tcPr/>
                </a:tc>
                <a:tc>
                  <a:txBody>
                    <a:bodyPr/>
                    <a:lstStyle/>
                    <a:p>
                      <a:r>
                        <a:rPr lang="nl-BE" dirty="0"/>
                        <a:t>1,2 g</a:t>
                      </a:r>
                    </a:p>
                  </a:txBody>
                  <a:tcPr/>
                </a:tc>
                <a:extLst>
                  <a:ext uri="{0D108BD9-81ED-4DB2-BD59-A6C34878D82A}">
                    <a16:rowId xmlns:a16="http://schemas.microsoft.com/office/drawing/2014/main" val="3317173827"/>
                  </a:ext>
                </a:extLst>
              </a:tr>
              <a:tr h="370840">
                <a:tc>
                  <a:txBody>
                    <a:bodyPr/>
                    <a:lstStyle/>
                    <a:p>
                      <a:r>
                        <a:rPr lang="nl-BE" dirty="0"/>
                        <a:t>Koolhydraten</a:t>
                      </a:r>
                    </a:p>
                  </a:txBody>
                  <a:tcPr/>
                </a:tc>
                <a:tc>
                  <a:txBody>
                    <a:bodyPr/>
                    <a:lstStyle/>
                    <a:p>
                      <a:r>
                        <a:rPr lang="nl-BE" dirty="0"/>
                        <a:t>18,8 g</a:t>
                      </a:r>
                    </a:p>
                  </a:txBody>
                  <a:tcPr/>
                </a:tc>
                <a:extLst>
                  <a:ext uri="{0D108BD9-81ED-4DB2-BD59-A6C34878D82A}">
                    <a16:rowId xmlns:a16="http://schemas.microsoft.com/office/drawing/2014/main" val="209102441"/>
                  </a:ext>
                </a:extLst>
              </a:tr>
              <a:tr h="370840">
                <a:tc>
                  <a:txBody>
                    <a:bodyPr/>
                    <a:lstStyle/>
                    <a:p>
                      <a:r>
                        <a:rPr lang="nl-BE" dirty="0"/>
                        <a:t>Water</a:t>
                      </a:r>
                    </a:p>
                  </a:txBody>
                  <a:tcPr/>
                </a:tc>
                <a:tc>
                  <a:txBody>
                    <a:bodyPr/>
                    <a:lstStyle/>
                    <a:p>
                      <a:r>
                        <a:rPr lang="nl-BE" dirty="0"/>
                        <a:t>76,8 g</a:t>
                      </a:r>
                    </a:p>
                  </a:txBody>
                  <a:tcPr/>
                </a:tc>
                <a:extLst>
                  <a:ext uri="{0D108BD9-81ED-4DB2-BD59-A6C34878D82A}">
                    <a16:rowId xmlns:a16="http://schemas.microsoft.com/office/drawing/2014/main" val="2855901519"/>
                  </a:ext>
                </a:extLst>
              </a:tr>
              <a:tr h="370840">
                <a:tc>
                  <a:txBody>
                    <a:bodyPr/>
                    <a:lstStyle/>
                    <a:p>
                      <a:r>
                        <a:rPr lang="nl-BE" dirty="0"/>
                        <a:t>Vetten</a:t>
                      </a:r>
                    </a:p>
                  </a:txBody>
                  <a:tcPr/>
                </a:tc>
                <a:tc>
                  <a:txBody>
                    <a:bodyPr/>
                    <a:lstStyle/>
                    <a:p>
                      <a:r>
                        <a:rPr lang="nl-BE" dirty="0"/>
                        <a:t>0,2 g</a:t>
                      </a:r>
                    </a:p>
                  </a:txBody>
                  <a:tcPr/>
                </a:tc>
                <a:extLst>
                  <a:ext uri="{0D108BD9-81ED-4DB2-BD59-A6C34878D82A}">
                    <a16:rowId xmlns:a16="http://schemas.microsoft.com/office/drawing/2014/main" val="2167241935"/>
                  </a:ext>
                </a:extLst>
              </a:tr>
            </a:tbl>
          </a:graphicData>
        </a:graphic>
      </p:graphicFrame>
      <p:sp>
        <p:nvSpPr>
          <p:cNvPr id="5" name="Tijdelijke aanduiding voor tekst 4">
            <a:extLst>
              <a:ext uri="{FF2B5EF4-FFF2-40B4-BE49-F238E27FC236}">
                <a16:creationId xmlns:a16="http://schemas.microsoft.com/office/drawing/2014/main" id="{C2F1E73C-FA1C-42AC-AE8F-6DCC66980744}"/>
              </a:ext>
            </a:extLst>
          </p:cNvPr>
          <p:cNvSpPr>
            <a:spLocks noGrp="1"/>
          </p:cNvSpPr>
          <p:nvPr>
            <p:ph type="body" sz="quarter" idx="15"/>
          </p:nvPr>
        </p:nvSpPr>
        <p:spPr/>
        <p:txBody>
          <a:bodyPr>
            <a:noAutofit/>
          </a:bodyPr>
          <a:lstStyle/>
          <a:p>
            <a:pPr marL="0" indent="0">
              <a:lnSpc>
                <a:spcPct val="100000"/>
              </a:lnSpc>
              <a:buNone/>
            </a:pPr>
            <a:r>
              <a:rPr lang="nl-BE" dirty="0"/>
              <a:t>Een banaan is een langwerpige, licht gebogen vrucht, die afkomstig is van de bananenplant. In Suriname spreekt men van bacove als het om de vrucht gaat die rechtstreeks uit de schil gegeten kan worden en van banaan als het om groene bakbananen gaat. In Indische gerechten wordt de banaan meestal pisang genoemd, het Maleise woord voor de vrucht. Ook in het Afrikaans kent men dat woord, maar dan gespeld als </a:t>
            </a:r>
            <a:r>
              <a:rPr lang="nl-BE" dirty="0" err="1"/>
              <a:t>piesang</a:t>
            </a:r>
            <a:r>
              <a:rPr lang="nl-BE" dirty="0"/>
              <a:t>.</a:t>
            </a:r>
          </a:p>
          <a:p>
            <a:pPr marL="0" indent="0">
              <a:lnSpc>
                <a:spcPct val="100000"/>
              </a:lnSpc>
              <a:buNone/>
            </a:pPr>
            <a:endParaRPr lang="nl-BE" dirty="0">
              <a:latin typeface="Source Sans Pro" panose="020B0503030403020204" pitchFamily="34" charset="0"/>
              <a:ea typeface="Source Sans Pro" panose="020B0503030403020204" pitchFamily="34" charset="0"/>
            </a:endParaRPr>
          </a:p>
        </p:txBody>
      </p:sp>
      <p:pic>
        <p:nvPicPr>
          <p:cNvPr id="4" name="Afbeelding 3" descr="Afbeelding met zwart, donker&#10;&#10;Automatisch gegenereerde beschrijving">
            <a:extLst>
              <a:ext uri="{FF2B5EF4-FFF2-40B4-BE49-F238E27FC236}">
                <a16:creationId xmlns:a16="http://schemas.microsoft.com/office/drawing/2014/main" id="{13FA8CE1-7D25-45B5-A8AF-9F5913C8D2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9436" y="692696"/>
            <a:ext cx="3600000" cy="4430769"/>
          </a:xfrm>
          <a:prstGeom prst="rect">
            <a:avLst/>
          </a:prstGeom>
        </p:spPr>
      </p:pic>
    </p:spTree>
    <p:extLst>
      <p:ext uri="{BB962C8B-B14F-4D97-AF65-F5344CB8AC3E}">
        <p14:creationId xmlns:p14="http://schemas.microsoft.com/office/powerpoint/2010/main" val="14913260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E3BB12-07E1-4CDC-B65B-50F10866438E}"/>
              </a:ext>
            </a:extLst>
          </p:cNvPr>
          <p:cNvSpPr>
            <a:spLocks noGrp="1"/>
          </p:cNvSpPr>
          <p:nvPr>
            <p:ph type="title"/>
          </p:nvPr>
        </p:nvSpPr>
        <p:spPr/>
        <p:txBody>
          <a:bodyPr/>
          <a:lstStyle/>
          <a:p>
            <a:r>
              <a:rPr lang="nl-BE" dirty="0"/>
              <a:t>Druiven</a:t>
            </a:r>
          </a:p>
        </p:txBody>
      </p:sp>
      <p:graphicFrame>
        <p:nvGraphicFramePr>
          <p:cNvPr id="8" name="Tabel 8">
            <a:extLst>
              <a:ext uri="{FF2B5EF4-FFF2-40B4-BE49-F238E27FC236}">
                <a16:creationId xmlns:a16="http://schemas.microsoft.com/office/drawing/2014/main" id="{E1BDEDD6-4C10-4154-9BF3-079E23AA47D5}"/>
              </a:ext>
            </a:extLst>
          </p:cNvPr>
          <p:cNvGraphicFramePr>
            <a:graphicFrameLocks noGrp="1"/>
          </p:cNvGraphicFramePr>
          <p:nvPr>
            <p:ph type="tbl" sz="quarter" idx="14"/>
            <p:extLst>
              <p:ext uri="{D42A27DB-BD31-4B8C-83A1-F6EECF244321}">
                <p14:modId xmlns:p14="http://schemas.microsoft.com/office/powerpoint/2010/main" val="1308945413"/>
              </p:ext>
            </p:extLst>
          </p:nvPr>
        </p:nvGraphicFramePr>
        <p:xfrm>
          <a:off x="5375275" y="3854450"/>
          <a:ext cx="5365750" cy="2225040"/>
        </p:xfrm>
        <a:graphic>
          <a:graphicData uri="http://schemas.openxmlformats.org/drawingml/2006/table">
            <a:tbl>
              <a:tblPr firstRow="1" bandRow="1">
                <a:tableStyleId>{5C22544A-7EE6-4342-B048-85BDC9FD1C3A}</a:tableStyleId>
              </a:tblPr>
              <a:tblGrid>
                <a:gridCol w="2682875">
                  <a:extLst>
                    <a:ext uri="{9D8B030D-6E8A-4147-A177-3AD203B41FA5}">
                      <a16:colId xmlns:a16="http://schemas.microsoft.com/office/drawing/2014/main" val="1307423009"/>
                    </a:ext>
                  </a:extLst>
                </a:gridCol>
                <a:gridCol w="2682875">
                  <a:extLst>
                    <a:ext uri="{9D8B030D-6E8A-4147-A177-3AD203B41FA5}">
                      <a16:colId xmlns:a16="http://schemas.microsoft.com/office/drawing/2014/main" val="988997602"/>
                    </a:ext>
                  </a:extLst>
                </a:gridCol>
              </a:tblGrid>
              <a:tr h="370840">
                <a:tc>
                  <a:txBody>
                    <a:bodyPr/>
                    <a:lstStyle/>
                    <a:p>
                      <a:r>
                        <a:rPr lang="nl-BE" dirty="0"/>
                        <a:t>Voedingswaarde (100 g)</a:t>
                      </a:r>
                    </a:p>
                  </a:txBody>
                  <a:tcPr>
                    <a:solidFill>
                      <a:srgbClr val="C00000"/>
                    </a:solidFill>
                  </a:tcPr>
                </a:tc>
                <a:tc>
                  <a:txBody>
                    <a:bodyPr/>
                    <a:lstStyle/>
                    <a:p>
                      <a:endParaRPr lang="nl-BE" dirty="0"/>
                    </a:p>
                  </a:txBody>
                  <a:tcPr>
                    <a:solidFill>
                      <a:srgbClr val="C00000"/>
                    </a:solidFill>
                  </a:tcPr>
                </a:tc>
                <a:extLst>
                  <a:ext uri="{0D108BD9-81ED-4DB2-BD59-A6C34878D82A}">
                    <a16:rowId xmlns:a16="http://schemas.microsoft.com/office/drawing/2014/main" val="3370141393"/>
                  </a:ext>
                </a:extLst>
              </a:tr>
              <a:tr h="370840">
                <a:tc>
                  <a:txBody>
                    <a:bodyPr/>
                    <a:lstStyle/>
                    <a:p>
                      <a:r>
                        <a:rPr lang="nl-BE" dirty="0"/>
                        <a:t>Energie</a:t>
                      </a:r>
                    </a:p>
                  </a:txBody>
                  <a:tcPr/>
                </a:tc>
                <a:tc>
                  <a:txBody>
                    <a:bodyPr/>
                    <a:lstStyle/>
                    <a:p>
                      <a:r>
                        <a:rPr lang="nl-BE" dirty="0"/>
                        <a:t>316-320 kJ</a:t>
                      </a:r>
                    </a:p>
                  </a:txBody>
                  <a:tcPr/>
                </a:tc>
                <a:extLst>
                  <a:ext uri="{0D108BD9-81ED-4DB2-BD59-A6C34878D82A}">
                    <a16:rowId xmlns:a16="http://schemas.microsoft.com/office/drawing/2014/main" val="516954711"/>
                  </a:ext>
                </a:extLst>
              </a:tr>
              <a:tr h="370840">
                <a:tc>
                  <a:txBody>
                    <a:bodyPr/>
                    <a:lstStyle/>
                    <a:p>
                      <a:r>
                        <a:rPr lang="nl-BE" dirty="0"/>
                        <a:t>Eiwitten</a:t>
                      </a:r>
                    </a:p>
                  </a:txBody>
                  <a:tcPr/>
                </a:tc>
                <a:tc>
                  <a:txBody>
                    <a:bodyPr/>
                    <a:lstStyle/>
                    <a:p>
                      <a:r>
                        <a:rPr lang="nl-BE" dirty="0"/>
                        <a:t>0,5 g</a:t>
                      </a:r>
                    </a:p>
                  </a:txBody>
                  <a:tcPr/>
                </a:tc>
                <a:extLst>
                  <a:ext uri="{0D108BD9-81ED-4DB2-BD59-A6C34878D82A}">
                    <a16:rowId xmlns:a16="http://schemas.microsoft.com/office/drawing/2014/main" val="3317173827"/>
                  </a:ext>
                </a:extLst>
              </a:tr>
              <a:tr h="370840">
                <a:tc>
                  <a:txBody>
                    <a:bodyPr/>
                    <a:lstStyle/>
                    <a:p>
                      <a:r>
                        <a:rPr lang="nl-BE" dirty="0"/>
                        <a:t>Koolhydraten</a:t>
                      </a:r>
                    </a:p>
                  </a:txBody>
                  <a:tcPr/>
                </a:tc>
                <a:tc>
                  <a:txBody>
                    <a:bodyPr/>
                    <a:lstStyle/>
                    <a:p>
                      <a:r>
                        <a:rPr lang="nl-BE" dirty="0"/>
                        <a:t>16,9 g</a:t>
                      </a:r>
                    </a:p>
                  </a:txBody>
                  <a:tcPr/>
                </a:tc>
                <a:extLst>
                  <a:ext uri="{0D108BD9-81ED-4DB2-BD59-A6C34878D82A}">
                    <a16:rowId xmlns:a16="http://schemas.microsoft.com/office/drawing/2014/main" val="209102441"/>
                  </a:ext>
                </a:extLst>
              </a:tr>
              <a:tr h="370840">
                <a:tc>
                  <a:txBody>
                    <a:bodyPr/>
                    <a:lstStyle/>
                    <a:p>
                      <a:r>
                        <a:rPr lang="nl-BE" dirty="0"/>
                        <a:t>Water</a:t>
                      </a:r>
                    </a:p>
                  </a:txBody>
                  <a:tcPr/>
                </a:tc>
                <a:tc>
                  <a:txBody>
                    <a:bodyPr/>
                    <a:lstStyle/>
                    <a:p>
                      <a:r>
                        <a:rPr lang="nl-BE" dirty="0"/>
                        <a:t>80,4 g</a:t>
                      </a:r>
                    </a:p>
                  </a:txBody>
                  <a:tcPr/>
                </a:tc>
                <a:extLst>
                  <a:ext uri="{0D108BD9-81ED-4DB2-BD59-A6C34878D82A}">
                    <a16:rowId xmlns:a16="http://schemas.microsoft.com/office/drawing/2014/main" val="2855901519"/>
                  </a:ext>
                </a:extLst>
              </a:tr>
              <a:tr h="370840">
                <a:tc>
                  <a:txBody>
                    <a:bodyPr/>
                    <a:lstStyle/>
                    <a:p>
                      <a:r>
                        <a:rPr lang="nl-BE" dirty="0"/>
                        <a:t>Vetten</a:t>
                      </a:r>
                    </a:p>
                  </a:txBody>
                  <a:tcPr/>
                </a:tc>
                <a:tc>
                  <a:txBody>
                    <a:bodyPr/>
                    <a:lstStyle/>
                    <a:p>
                      <a:r>
                        <a:rPr lang="nl-BE" dirty="0"/>
                        <a:t>0,4 g</a:t>
                      </a:r>
                    </a:p>
                  </a:txBody>
                  <a:tcPr/>
                </a:tc>
                <a:extLst>
                  <a:ext uri="{0D108BD9-81ED-4DB2-BD59-A6C34878D82A}">
                    <a16:rowId xmlns:a16="http://schemas.microsoft.com/office/drawing/2014/main" val="2167241935"/>
                  </a:ext>
                </a:extLst>
              </a:tr>
            </a:tbl>
          </a:graphicData>
        </a:graphic>
      </p:graphicFrame>
      <p:sp>
        <p:nvSpPr>
          <p:cNvPr id="5" name="Tijdelijke aanduiding voor tekst 4">
            <a:extLst>
              <a:ext uri="{FF2B5EF4-FFF2-40B4-BE49-F238E27FC236}">
                <a16:creationId xmlns:a16="http://schemas.microsoft.com/office/drawing/2014/main" id="{C2F1E73C-FA1C-42AC-AE8F-6DCC66980744}"/>
              </a:ext>
            </a:extLst>
          </p:cNvPr>
          <p:cNvSpPr>
            <a:spLocks noGrp="1"/>
          </p:cNvSpPr>
          <p:nvPr>
            <p:ph type="body" sz="quarter" idx="15"/>
          </p:nvPr>
        </p:nvSpPr>
        <p:spPr/>
        <p:txBody>
          <a:bodyPr>
            <a:normAutofit/>
          </a:bodyPr>
          <a:lstStyle/>
          <a:p>
            <a:pPr marL="0" indent="0">
              <a:lnSpc>
                <a:spcPct val="100000"/>
              </a:lnSpc>
              <a:buNone/>
            </a:pPr>
            <a:r>
              <a:rPr lang="nl-BE" dirty="0">
                <a:latin typeface="Source Sans Pro" panose="020B0503030403020204" pitchFamily="34" charset="0"/>
                <a:ea typeface="Source Sans Pro" panose="020B0503030403020204" pitchFamily="34" charset="0"/>
              </a:rPr>
              <a:t>De druif is de </a:t>
            </a:r>
            <a:r>
              <a:rPr lang="nl-BE" dirty="0" err="1">
                <a:latin typeface="Source Sans Pro" panose="020B0503030403020204" pitchFamily="34" charset="0"/>
                <a:ea typeface="Source Sans Pro" panose="020B0503030403020204" pitchFamily="34" charset="0"/>
              </a:rPr>
              <a:t>besvrucht</a:t>
            </a:r>
            <a:r>
              <a:rPr lang="nl-BE" dirty="0">
                <a:latin typeface="Source Sans Pro" panose="020B0503030403020204" pitchFamily="34" charset="0"/>
                <a:ea typeface="Source Sans Pro" panose="020B0503030403020204" pitchFamily="34" charset="0"/>
              </a:rPr>
              <a:t> van de wijnstok (</a:t>
            </a:r>
            <a:r>
              <a:rPr lang="nl-BE" dirty="0" err="1">
                <a:latin typeface="Source Sans Pro" panose="020B0503030403020204" pitchFamily="34" charset="0"/>
                <a:ea typeface="Source Sans Pro" panose="020B0503030403020204" pitchFamily="34" charset="0"/>
              </a:rPr>
              <a:t>Vitis</a:t>
            </a:r>
            <a:r>
              <a:rPr lang="nl-BE" dirty="0">
                <a:latin typeface="Source Sans Pro" panose="020B0503030403020204" pitchFamily="34" charset="0"/>
                <a:ea typeface="Source Sans Pro" panose="020B0503030403020204" pitchFamily="34" charset="0"/>
              </a:rPr>
              <a:t> </a:t>
            </a:r>
            <a:r>
              <a:rPr lang="nl-BE" dirty="0" err="1">
                <a:latin typeface="Source Sans Pro" panose="020B0503030403020204" pitchFamily="34" charset="0"/>
                <a:ea typeface="Source Sans Pro" panose="020B0503030403020204" pitchFamily="34" charset="0"/>
              </a:rPr>
              <a:t>vinifera</a:t>
            </a:r>
            <a:r>
              <a:rPr lang="nl-BE" dirty="0">
                <a:latin typeface="Source Sans Pro" panose="020B0503030403020204" pitchFamily="34" charset="0"/>
                <a:ea typeface="Source Sans Pro" panose="020B0503030403020204" pitchFamily="34" charset="0"/>
              </a:rPr>
              <a:t>) die behoort tot de wijnstokfamilie (</a:t>
            </a:r>
            <a:r>
              <a:rPr lang="nl-BE" dirty="0" err="1">
                <a:latin typeface="Source Sans Pro" panose="020B0503030403020204" pitchFamily="34" charset="0"/>
                <a:ea typeface="Source Sans Pro" panose="020B0503030403020204" pitchFamily="34" charset="0"/>
              </a:rPr>
              <a:t>Vitaceae</a:t>
            </a:r>
            <a:r>
              <a:rPr lang="nl-BE" dirty="0">
                <a:latin typeface="Source Sans Pro" panose="020B0503030403020204" pitchFamily="34" charset="0"/>
                <a:ea typeface="Source Sans Pro" panose="020B0503030403020204" pitchFamily="34" charset="0"/>
              </a:rPr>
              <a:t>). De plant is een houtige klimplant. Naast de wilde wijnstok zijn er veel cultivars, die worden verbouwd als druivenstok, ook wel wijnstok of wijnrank genaamd. Van deze in cultuur gebrachte variëteiten worden druiven voor meerdere doeleinden verbouwd.</a:t>
            </a:r>
          </a:p>
        </p:txBody>
      </p:sp>
      <p:pic>
        <p:nvPicPr>
          <p:cNvPr id="4" name="Afbeelding 3" descr="Afbeelding met bloem, plant, glas, geel&#10;&#10;Automatisch gegenereerde beschrijving">
            <a:extLst>
              <a:ext uri="{FF2B5EF4-FFF2-40B4-BE49-F238E27FC236}">
                <a16:creationId xmlns:a16="http://schemas.microsoft.com/office/drawing/2014/main" id="{E9E42775-2EDC-4009-8BAE-29D48A5E12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336" y="-279412"/>
            <a:ext cx="4761148" cy="4761148"/>
          </a:xfrm>
          <a:prstGeom prst="rect">
            <a:avLst/>
          </a:prstGeom>
        </p:spPr>
      </p:pic>
    </p:spTree>
    <p:extLst>
      <p:ext uri="{BB962C8B-B14F-4D97-AF65-F5344CB8AC3E}">
        <p14:creationId xmlns:p14="http://schemas.microsoft.com/office/powerpoint/2010/main" val="26549094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E3BB12-07E1-4CDC-B65B-50F10866438E}"/>
              </a:ext>
            </a:extLst>
          </p:cNvPr>
          <p:cNvSpPr>
            <a:spLocks noGrp="1"/>
          </p:cNvSpPr>
          <p:nvPr>
            <p:ph type="title"/>
          </p:nvPr>
        </p:nvSpPr>
        <p:spPr/>
        <p:txBody>
          <a:bodyPr/>
          <a:lstStyle/>
          <a:p>
            <a:r>
              <a:rPr lang="nl-BE" dirty="0"/>
              <a:t>Perzik</a:t>
            </a:r>
          </a:p>
        </p:txBody>
      </p:sp>
      <p:graphicFrame>
        <p:nvGraphicFramePr>
          <p:cNvPr id="8" name="Tabel 8">
            <a:extLst>
              <a:ext uri="{FF2B5EF4-FFF2-40B4-BE49-F238E27FC236}">
                <a16:creationId xmlns:a16="http://schemas.microsoft.com/office/drawing/2014/main" id="{E1BDEDD6-4C10-4154-9BF3-079E23AA47D5}"/>
              </a:ext>
            </a:extLst>
          </p:cNvPr>
          <p:cNvGraphicFramePr>
            <a:graphicFrameLocks noGrp="1"/>
          </p:cNvGraphicFramePr>
          <p:nvPr>
            <p:ph type="tbl" sz="quarter" idx="14"/>
            <p:extLst>
              <p:ext uri="{D42A27DB-BD31-4B8C-83A1-F6EECF244321}">
                <p14:modId xmlns:p14="http://schemas.microsoft.com/office/powerpoint/2010/main" val="305355873"/>
              </p:ext>
            </p:extLst>
          </p:nvPr>
        </p:nvGraphicFramePr>
        <p:xfrm>
          <a:off x="5375275" y="3854450"/>
          <a:ext cx="5365750" cy="2225040"/>
        </p:xfrm>
        <a:graphic>
          <a:graphicData uri="http://schemas.openxmlformats.org/drawingml/2006/table">
            <a:tbl>
              <a:tblPr firstRow="1" bandRow="1">
                <a:tableStyleId>{5C22544A-7EE6-4342-B048-85BDC9FD1C3A}</a:tableStyleId>
              </a:tblPr>
              <a:tblGrid>
                <a:gridCol w="2682875">
                  <a:extLst>
                    <a:ext uri="{9D8B030D-6E8A-4147-A177-3AD203B41FA5}">
                      <a16:colId xmlns:a16="http://schemas.microsoft.com/office/drawing/2014/main" val="1307423009"/>
                    </a:ext>
                  </a:extLst>
                </a:gridCol>
                <a:gridCol w="2682875">
                  <a:extLst>
                    <a:ext uri="{9D8B030D-6E8A-4147-A177-3AD203B41FA5}">
                      <a16:colId xmlns:a16="http://schemas.microsoft.com/office/drawing/2014/main" val="988997602"/>
                    </a:ext>
                  </a:extLst>
                </a:gridCol>
              </a:tblGrid>
              <a:tr h="370840">
                <a:tc>
                  <a:txBody>
                    <a:bodyPr/>
                    <a:lstStyle/>
                    <a:p>
                      <a:r>
                        <a:rPr lang="nl-BE" dirty="0"/>
                        <a:t>Voedingswaarde (100 g)</a:t>
                      </a:r>
                    </a:p>
                  </a:txBody>
                  <a:tcPr>
                    <a:solidFill>
                      <a:srgbClr val="C00000"/>
                    </a:solidFill>
                  </a:tcPr>
                </a:tc>
                <a:tc>
                  <a:txBody>
                    <a:bodyPr/>
                    <a:lstStyle/>
                    <a:p>
                      <a:endParaRPr lang="nl-BE" dirty="0"/>
                    </a:p>
                  </a:txBody>
                  <a:tcPr>
                    <a:solidFill>
                      <a:srgbClr val="C00000"/>
                    </a:solidFill>
                  </a:tcPr>
                </a:tc>
                <a:extLst>
                  <a:ext uri="{0D108BD9-81ED-4DB2-BD59-A6C34878D82A}">
                    <a16:rowId xmlns:a16="http://schemas.microsoft.com/office/drawing/2014/main" val="3370141393"/>
                  </a:ext>
                </a:extLst>
              </a:tr>
              <a:tr h="370840">
                <a:tc>
                  <a:txBody>
                    <a:bodyPr/>
                    <a:lstStyle/>
                    <a:p>
                      <a:r>
                        <a:rPr lang="nl-BE" dirty="0"/>
                        <a:t>Energie</a:t>
                      </a:r>
                    </a:p>
                  </a:txBody>
                  <a:tcPr/>
                </a:tc>
                <a:tc>
                  <a:txBody>
                    <a:bodyPr/>
                    <a:lstStyle/>
                    <a:p>
                      <a:r>
                        <a:rPr lang="nl-BE" dirty="0"/>
                        <a:t>162 kJ</a:t>
                      </a:r>
                    </a:p>
                  </a:txBody>
                  <a:tcPr/>
                </a:tc>
                <a:extLst>
                  <a:ext uri="{0D108BD9-81ED-4DB2-BD59-A6C34878D82A}">
                    <a16:rowId xmlns:a16="http://schemas.microsoft.com/office/drawing/2014/main" val="516954711"/>
                  </a:ext>
                </a:extLst>
              </a:tr>
              <a:tr h="370840">
                <a:tc>
                  <a:txBody>
                    <a:bodyPr/>
                    <a:lstStyle/>
                    <a:p>
                      <a:r>
                        <a:rPr lang="nl-BE" dirty="0"/>
                        <a:t>Eiwitten</a:t>
                      </a:r>
                    </a:p>
                  </a:txBody>
                  <a:tcPr/>
                </a:tc>
                <a:tc>
                  <a:txBody>
                    <a:bodyPr/>
                    <a:lstStyle/>
                    <a:p>
                      <a:r>
                        <a:rPr lang="nl-BE" dirty="0"/>
                        <a:t>0,80 g</a:t>
                      </a:r>
                    </a:p>
                  </a:txBody>
                  <a:tcPr/>
                </a:tc>
                <a:extLst>
                  <a:ext uri="{0D108BD9-81ED-4DB2-BD59-A6C34878D82A}">
                    <a16:rowId xmlns:a16="http://schemas.microsoft.com/office/drawing/2014/main" val="3317173827"/>
                  </a:ext>
                </a:extLst>
              </a:tr>
              <a:tr h="370840">
                <a:tc>
                  <a:txBody>
                    <a:bodyPr/>
                    <a:lstStyle/>
                    <a:p>
                      <a:r>
                        <a:rPr lang="nl-BE" dirty="0"/>
                        <a:t>Koolhydraten</a:t>
                      </a:r>
                    </a:p>
                  </a:txBody>
                  <a:tcPr/>
                </a:tc>
                <a:tc>
                  <a:txBody>
                    <a:bodyPr/>
                    <a:lstStyle/>
                    <a:p>
                      <a:r>
                        <a:rPr lang="nl-BE" dirty="0"/>
                        <a:t>8,7 g</a:t>
                      </a:r>
                    </a:p>
                  </a:txBody>
                  <a:tcPr/>
                </a:tc>
                <a:extLst>
                  <a:ext uri="{0D108BD9-81ED-4DB2-BD59-A6C34878D82A}">
                    <a16:rowId xmlns:a16="http://schemas.microsoft.com/office/drawing/2014/main" val="209102441"/>
                  </a:ext>
                </a:extLst>
              </a:tr>
              <a:tr h="370840">
                <a:tc>
                  <a:txBody>
                    <a:bodyPr/>
                    <a:lstStyle/>
                    <a:p>
                      <a:r>
                        <a:rPr lang="nl-BE" dirty="0"/>
                        <a:t>Water</a:t>
                      </a:r>
                    </a:p>
                  </a:txBody>
                  <a:tcPr/>
                </a:tc>
                <a:tc>
                  <a:txBody>
                    <a:bodyPr/>
                    <a:lstStyle/>
                    <a:p>
                      <a:r>
                        <a:rPr lang="nl-BE" dirty="0"/>
                        <a:t>87,5 g</a:t>
                      </a:r>
                    </a:p>
                  </a:txBody>
                  <a:tcPr/>
                </a:tc>
                <a:extLst>
                  <a:ext uri="{0D108BD9-81ED-4DB2-BD59-A6C34878D82A}">
                    <a16:rowId xmlns:a16="http://schemas.microsoft.com/office/drawing/2014/main" val="2855901519"/>
                  </a:ext>
                </a:extLst>
              </a:tr>
              <a:tr h="370840">
                <a:tc>
                  <a:txBody>
                    <a:bodyPr/>
                    <a:lstStyle/>
                    <a:p>
                      <a:r>
                        <a:rPr lang="nl-BE" dirty="0"/>
                        <a:t>Vetten</a:t>
                      </a:r>
                    </a:p>
                  </a:txBody>
                  <a:tcPr/>
                </a:tc>
                <a:tc>
                  <a:txBody>
                    <a:bodyPr/>
                    <a:lstStyle/>
                    <a:p>
                      <a:r>
                        <a:rPr lang="nl-BE" dirty="0"/>
                        <a:t>0,1 g</a:t>
                      </a:r>
                    </a:p>
                  </a:txBody>
                  <a:tcPr/>
                </a:tc>
                <a:extLst>
                  <a:ext uri="{0D108BD9-81ED-4DB2-BD59-A6C34878D82A}">
                    <a16:rowId xmlns:a16="http://schemas.microsoft.com/office/drawing/2014/main" val="2167241935"/>
                  </a:ext>
                </a:extLst>
              </a:tr>
            </a:tbl>
          </a:graphicData>
        </a:graphic>
      </p:graphicFrame>
      <p:sp>
        <p:nvSpPr>
          <p:cNvPr id="5" name="Tijdelijke aanduiding voor tekst 4">
            <a:extLst>
              <a:ext uri="{FF2B5EF4-FFF2-40B4-BE49-F238E27FC236}">
                <a16:creationId xmlns:a16="http://schemas.microsoft.com/office/drawing/2014/main" id="{C2F1E73C-FA1C-42AC-AE8F-6DCC66980744}"/>
              </a:ext>
            </a:extLst>
          </p:cNvPr>
          <p:cNvSpPr>
            <a:spLocks noGrp="1"/>
          </p:cNvSpPr>
          <p:nvPr>
            <p:ph type="body" sz="quarter" idx="15"/>
          </p:nvPr>
        </p:nvSpPr>
        <p:spPr/>
        <p:txBody>
          <a:bodyPr>
            <a:normAutofit/>
          </a:bodyPr>
          <a:lstStyle/>
          <a:p>
            <a:pPr marL="0" indent="0">
              <a:lnSpc>
                <a:spcPct val="100000"/>
              </a:lnSpc>
              <a:buNone/>
            </a:pPr>
            <a:r>
              <a:rPr lang="nl-BE" dirty="0"/>
              <a:t>De perzik (Prunus </a:t>
            </a:r>
            <a:r>
              <a:rPr lang="nl-BE" dirty="0" err="1"/>
              <a:t>persica</a:t>
            </a:r>
            <a:r>
              <a:rPr lang="nl-BE" dirty="0"/>
              <a:t>) is een boomsoort en een vrucht. De vrucht bevat een harde houtachtige pit, net als de abrikoos, de pruim en de kers. Technisch zijn dit alle steenvruchten. De perzik is </a:t>
            </a:r>
            <a:r>
              <a:rPr lang="nl-BE" dirty="0" err="1"/>
              <a:t>zelffertiel</a:t>
            </a:r>
            <a:r>
              <a:rPr lang="nl-BE" dirty="0"/>
              <a:t>, en kan dus zichzelf bevruchten.</a:t>
            </a:r>
          </a:p>
          <a:p>
            <a:pPr marL="0" indent="0">
              <a:lnSpc>
                <a:spcPct val="100000"/>
              </a:lnSpc>
              <a:buNone/>
            </a:pPr>
            <a:r>
              <a:rPr lang="nl-BE" dirty="0"/>
              <a:t>De perzik wordt voornamelijk gekweekt in Iran en de omgeving van de Middellandse Zee. Het Latijnse woord </a:t>
            </a:r>
            <a:r>
              <a:rPr lang="nl-BE" dirty="0" err="1"/>
              <a:t>persicus</a:t>
            </a:r>
            <a:r>
              <a:rPr lang="nl-BE" dirty="0"/>
              <a:t> (-a, -</a:t>
            </a:r>
            <a:r>
              <a:rPr lang="nl-BE" dirty="0" err="1"/>
              <a:t>um</a:t>
            </a:r>
            <a:r>
              <a:rPr lang="nl-BE" dirty="0"/>
              <a:t>) betekent Perzisch. Perziken komen oorspronkelijk uit het Chinees Keizerrijk, maar zijn via Perzië in Europa terechtgekomen.</a:t>
            </a:r>
            <a:endParaRPr lang="nl-BE" dirty="0">
              <a:latin typeface="Source Sans Pro" panose="020B0503030403020204" pitchFamily="34" charset="0"/>
              <a:ea typeface="Source Sans Pro" panose="020B0503030403020204" pitchFamily="34" charset="0"/>
            </a:endParaRPr>
          </a:p>
        </p:txBody>
      </p:sp>
      <p:pic>
        <p:nvPicPr>
          <p:cNvPr id="4" name="Afbeelding 3" descr="Afbeelding met fruit, oranje, donker&#10;&#10;Automatisch gegenereerde beschrijving">
            <a:extLst>
              <a:ext uri="{FF2B5EF4-FFF2-40B4-BE49-F238E27FC236}">
                <a16:creationId xmlns:a16="http://schemas.microsoft.com/office/drawing/2014/main" id="{76CE48DC-CB1F-4CB9-A6AB-BB6B1DBC041B}"/>
              </a:ext>
            </a:extLst>
          </p:cNvPr>
          <p:cNvPicPr>
            <a:picLocks noChangeAspect="1"/>
          </p:cNvPicPr>
          <p:nvPr/>
        </p:nvPicPr>
        <p:blipFill rotWithShape="1">
          <a:blip r:embed="rId2">
            <a:extLst>
              <a:ext uri="{28A0092B-C50C-407E-A947-70E740481C1C}">
                <a14:useLocalDpi xmlns:a14="http://schemas.microsoft.com/office/drawing/2010/main" val="0"/>
              </a:ext>
            </a:extLst>
          </a:blip>
          <a:srcRect l="13828" t="30643" r="21516" b="6358"/>
          <a:stretch/>
        </p:blipFill>
        <p:spPr>
          <a:xfrm>
            <a:off x="443372" y="537003"/>
            <a:ext cx="4415604" cy="3396648"/>
          </a:xfrm>
          <a:prstGeom prst="rect">
            <a:avLst/>
          </a:prstGeom>
        </p:spPr>
      </p:pic>
    </p:spTree>
    <p:extLst>
      <p:ext uri="{BB962C8B-B14F-4D97-AF65-F5344CB8AC3E}">
        <p14:creationId xmlns:p14="http://schemas.microsoft.com/office/powerpoint/2010/main" val="41869042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E3BB12-07E1-4CDC-B65B-50F10866438E}"/>
              </a:ext>
            </a:extLst>
          </p:cNvPr>
          <p:cNvSpPr>
            <a:spLocks noGrp="1"/>
          </p:cNvSpPr>
          <p:nvPr>
            <p:ph type="title"/>
          </p:nvPr>
        </p:nvSpPr>
        <p:spPr/>
        <p:txBody>
          <a:bodyPr/>
          <a:lstStyle/>
          <a:p>
            <a:r>
              <a:rPr lang="nl-BE" dirty="0"/>
              <a:t>Aardbei</a:t>
            </a:r>
          </a:p>
        </p:txBody>
      </p:sp>
      <p:graphicFrame>
        <p:nvGraphicFramePr>
          <p:cNvPr id="8" name="Tabel 8">
            <a:extLst>
              <a:ext uri="{FF2B5EF4-FFF2-40B4-BE49-F238E27FC236}">
                <a16:creationId xmlns:a16="http://schemas.microsoft.com/office/drawing/2014/main" id="{E1BDEDD6-4C10-4154-9BF3-079E23AA47D5}"/>
              </a:ext>
            </a:extLst>
          </p:cNvPr>
          <p:cNvGraphicFramePr>
            <a:graphicFrameLocks noGrp="1"/>
          </p:cNvGraphicFramePr>
          <p:nvPr>
            <p:ph type="tbl" sz="quarter" idx="14"/>
            <p:extLst>
              <p:ext uri="{D42A27DB-BD31-4B8C-83A1-F6EECF244321}">
                <p14:modId xmlns:p14="http://schemas.microsoft.com/office/powerpoint/2010/main" val="2524156474"/>
              </p:ext>
            </p:extLst>
          </p:nvPr>
        </p:nvGraphicFramePr>
        <p:xfrm>
          <a:off x="5375275" y="3854450"/>
          <a:ext cx="5365750" cy="2225040"/>
        </p:xfrm>
        <a:graphic>
          <a:graphicData uri="http://schemas.openxmlformats.org/drawingml/2006/table">
            <a:tbl>
              <a:tblPr firstRow="1" bandRow="1">
                <a:tableStyleId>{5C22544A-7EE6-4342-B048-85BDC9FD1C3A}</a:tableStyleId>
              </a:tblPr>
              <a:tblGrid>
                <a:gridCol w="2682875">
                  <a:extLst>
                    <a:ext uri="{9D8B030D-6E8A-4147-A177-3AD203B41FA5}">
                      <a16:colId xmlns:a16="http://schemas.microsoft.com/office/drawing/2014/main" val="1307423009"/>
                    </a:ext>
                  </a:extLst>
                </a:gridCol>
                <a:gridCol w="2682875">
                  <a:extLst>
                    <a:ext uri="{9D8B030D-6E8A-4147-A177-3AD203B41FA5}">
                      <a16:colId xmlns:a16="http://schemas.microsoft.com/office/drawing/2014/main" val="988997602"/>
                    </a:ext>
                  </a:extLst>
                </a:gridCol>
              </a:tblGrid>
              <a:tr h="370840">
                <a:tc>
                  <a:txBody>
                    <a:bodyPr/>
                    <a:lstStyle/>
                    <a:p>
                      <a:r>
                        <a:rPr lang="nl-BE" dirty="0"/>
                        <a:t>Voedingswaarde (100 g)</a:t>
                      </a:r>
                    </a:p>
                  </a:txBody>
                  <a:tcPr>
                    <a:solidFill>
                      <a:srgbClr val="C00000"/>
                    </a:solidFill>
                  </a:tcPr>
                </a:tc>
                <a:tc>
                  <a:txBody>
                    <a:bodyPr/>
                    <a:lstStyle/>
                    <a:p>
                      <a:endParaRPr lang="nl-BE" dirty="0"/>
                    </a:p>
                  </a:txBody>
                  <a:tcPr>
                    <a:solidFill>
                      <a:srgbClr val="C00000"/>
                    </a:solidFill>
                  </a:tcPr>
                </a:tc>
                <a:extLst>
                  <a:ext uri="{0D108BD9-81ED-4DB2-BD59-A6C34878D82A}">
                    <a16:rowId xmlns:a16="http://schemas.microsoft.com/office/drawing/2014/main" val="3370141393"/>
                  </a:ext>
                </a:extLst>
              </a:tr>
              <a:tr h="370840">
                <a:tc>
                  <a:txBody>
                    <a:bodyPr/>
                    <a:lstStyle/>
                    <a:p>
                      <a:r>
                        <a:rPr lang="nl-BE" dirty="0"/>
                        <a:t>Energie</a:t>
                      </a:r>
                    </a:p>
                  </a:txBody>
                  <a:tcPr/>
                </a:tc>
                <a:tc>
                  <a:txBody>
                    <a:bodyPr/>
                    <a:lstStyle/>
                    <a:p>
                      <a:r>
                        <a:rPr lang="nl-BE" dirty="0"/>
                        <a:t>154 kJ</a:t>
                      </a:r>
                    </a:p>
                  </a:txBody>
                  <a:tcPr/>
                </a:tc>
                <a:extLst>
                  <a:ext uri="{0D108BD9-81ED-4DB2-BD59-A6C34878D82A}">
                    <a16:rowId xmlns:a16="http://schemas.microsoft.com/office/drawing/2014/main" val="516954711"/>
                  </a:ext>
                </a:extLst>
              </a:tr>
              <a:tr h="370840">
                <a:tc>
                  <a:txBody>
                    <a:bodyPr/>
                    <a:lstStyle/>
                    <a:p>
                      <a:r>
                        <a:rPr lang="nl-BE" dirty="0"/>
                        <a:t>Eiwitten</a:t>
                      </a:r>
                    </a:p>
                  </a:txBody>
                  <a:tcPr/>
                </a:tc>
                <a:tc>
                  <a:txBody>
                    <a:bodyPr/>
                    <a:lstStyle/>
                    <a:p>
                      <a:r>
                        <a:rPr lang="nl-BE" dirty="0"/>
                        <a:t>0,80 g</a:t>
                      </a:r>
                    </a:p>
                  </a:txBody>
                  <a:tcPr/>
                </a:tc>
                <a:extLst>
                  <a:ext uri="{0D108BD9-81ED-4DB2-BD59-A6C34878D82A}">
                    <a16:rowId xmlns:a16="http://schemas.microsoft.com/office/drawing/2014/main" val="3317173827"/>
                  </a:ext>
                </a:extLst>
              </a:tr>
              <a:tr h="370840">
                <a:tc>
                  <a:txBody>
                    <a:bodyPr/>
                    <a:lstStyle/>
                    <a:p>
                      <a:r>
                        <a:rPr lang="nl-BE" dirty="0"/>
                        <a:t>Koolhydraten</a:t>
                      </a:r>
                    </a:p>
                  </a:txBody>
                  <a:tcPr/>
                </a:tc>
                <a:tc>
                  <a:txBody>
                    <a:bodyPr/>
                    <a:lstStyle/>
                    <a:p>
                      <a:r>
                        <a:rPr lang="nl-BE" dirty="0"/>
                        <a:t>6,5 g</a:t>
                      </a:r>
                    </a:p>
                  </a:txBody>
                  <a:tcPr/>
                </a:tc>
                <a:extLst>
                  <a:ext uri="{0D108BD9-81ED-4DB2-BD59-A6C34878D82A}">
                    <a16:rowId xmlns:a16="http://schemas.microsoft.com/office/drawing/2014/main" val="209102441"/>
                  </a:ext>
                </a:extLst>
              </a:tr>
              <a:tr h="370840">
                <a:tc>
                  <a:txBody>
                    <a:bodyPr/>
                    <a:lstStyle/>
                    <a:p>
                      <a:r>
                        <a:rPr lang="nl-BE" dirty="0"/>
                        <a:t>Water</a:t>
                      </a:r>
                    </a:p>
                  </a:txBody>
                  <a:tcPr/>
                </a:tc>
                <a:tc>
                  <a:txBody>
                    <a:bodyPr/>
                    <a:lstStyle/>
                    <a:p>
                      <a:r>
                        <a:rPr lang="nl-BE" dirty="0"/>
                        <a:t>89,3 g</a:t>
                      </a:r>
                    </a:p>
                  </a:txBody>
                  <a:tcPr/>
                </a:tc>
                <a:extLst>
                  <a:ext uri="{0D108BD9-81ED-4DB2-BD59-A6C34878D82A}">
                    <a16:rowId xmlns:a16="http://schemas.microsoft.com/office/drawing/2014/main" val="2855901519"/>
                  </a:ext>
                </a:extLst>
              </a:tr>
              <a:tr h="370840">
                <a:tc>
                  <a:txBody>
                    <a:bodyPr/>
                    <a:lstStyle/>
                    <a:p>
                      <a:r>
                        <a:rPr lang="nl-BE" dirty="0"/>
                        <a:t>Vetten</a:t>
                      </a:r>
                    </a:p>
                  </a:txBody>
                  <a:tcPr/>
                </a:tc>
                <a:tc>
                  <a:txBody>
                    <a:bodyPr/>
                    <a:lstStyle/>
                    <a:p>
                      <a:r>
                        <a:rPr lang="nl-BE" dirty="0"/>
                        <a:t>0,4 g</a:t>
                      </a:r>
                    </a:p>
                  </a:txBody>
                  <a:tcPr/>
                </a:tc>
                <a:extLst>
                  <a:ext uri="{0D108BD9-81ED-4DB2-BD59-A6C34878D82A}">
                    <a16:rowId xmlns:a16="http://schemas.microsoft.com/office/drawing/2014/main" val="2167241935"/>
                  </a:ext>
                </a:extLst>
              </a:tr>
            </a:tbl>
          </a:graphicData>
        </a:graphic>
      </p:graphicFrame>
      <p:sp>
        <p:nvSpPr>
          <p:cNvPr id="5" name="Tijdelijke aanduiding voor tekst 4">
            <a:extLst>
              <a:ext uri="{FF2B5EF4-FFF2-40B4-BE49-F238E27FC236}">
                <a16:creationId xmlns:a16="http://schemas.microsoft.com/office/drawing/2014/main" id="{C2F1E73C-FA1C-42AC-AE8F-6DCC66980744}"/>
              </a:ext>
            </a:extLst>
          </p:cNvPr>
          <p:cNvSpPr>
            <a:spLocks noGrp="1"/>
          </p:cNvSpPr>
          <p:nvPr>
            <p:ph type="body" sz="quarter" idx="15"/>
          </p:nvPr>
        </p:nvSpPr>
        <p:spPr/>
        <p:txBody>
          <a:bodyPr>
            <a:normAutofit fontScale="92500"/>
          </a:bodyPr>
          <a:lstStyle/>
          <a:p>
            <a:pPr marL="0" indent="0">
              <a:lnSpc>
                <a:spcPct val="110000"/>
              </a:lnSpc>
              <a:buNone/>
            </a:pPr>
            <a:r>
              <a:rPr lang="nl-BE" dirty="0"/>
              <a:t>De aardbei of tuinaardbei (</a:t>
            </a:r>
            <a:r>
              <a:rPr lang="nl-BE" dirty="0" err="1"/>
              <a:t>Fragaria</a:t>
            </a:r>
            <a:r>
              <a:rPr lang="nl-BE" dirty="0"/>
              <a:t> × </a:t>
            </a:r>
            <a:r>
              <a:rPr lang="nl-BE" dirty="0" err="1"/>
              <a:t>ananassa</a:t>
            </a:r>
            <a:r>
              <a:rPr lang="nl-BE" dirty="0"/>
              <a:t>) is een </a:t>
            </a:r>
            <a:r>
              <a:rPr lang="nl-BE" dirty="0" err="1"/>
              <a:t>veelgeteelde</a:t>
            </a:r>
            <a:r>
              <a:rPr lang="nl-BE" dirty="0"/>
              <a:t> kruising tussen twee Amerikaanse aardbeisoorten, en vooral bekend om zijn eetbare vruchten. De ouders van de kruising zijn de van de </a:t>
            </a:r>
            <a:r>
              <a:rPr lang="nl-BE" dirty="0" err="1"/>
              <a:t>Noordamerikaanse</a:t>
            </a:r>
            <a:r>
              <a:rPr lang="nl-BE" dirty="0"/>
              <a:t> oostkust afkomstige soort </a:t>
            </a:r>
            <a:r>
              <a:rPr lang="nl-BE" dirty="0" err="1"/>
              <a:t>Fragaria</a:t>
            </a:r>
            <a:r>
              <a:rPr lang="nl-BE" dirty="0"/>
              <a:t> </a:t>
            </a:r>
            <a:r>
              <a:rPr lang="nl-BE" dirty="0" err="1"/>
              <a:t>virginiana</a:t>
            </a:r>
            <a:r>
              <a:rPr lang="nl-BE" dirty="0"/>
              <a:t> en de van westkust van beide </a:t>
            </a:r>
            <a:r>
              <a:rPr lang="nl-BE" dirty="0" err="1"/>
              <a:t>Amerika's</a:t>
            </a:r>
            <a:r>
              <a:rPr lang="nl-BE" dirty="0"/>
              <a:t> afkomstige soort </a:t>
            </a:r>
            <a:r>
              <a:rPr lang="nl-BE" dirty="0" err="1"/>
              <a:t>Fragaria</a:t>
            </a:r>
            <a:r>
              <a:rPr lang="nl-BE" dirty="0"/>
              <a:t> </a:t>
            </a:r>
            <a:r>
              <a:rPr lang="nl-BE" dirty="0" err="1"/>
              <a:t>chiloensis</a:t>
            </a:r>
            <a:r>
              <a:rPr lang="nl-BE" dirty="0"/>
              <a:t>. Van deze hybride zijn vele honderden rassen in cultuur. Botanisch gezien is het fruit van de aardbei een schijnvrucht. De echte vruchten zijn nootjes, en herkenbaar als pitjes op het oppervlak van de schijnvrucht.</a:t>
            </a:r>
            <a:endParaRPr lang="nl-BE" dirty="0">
              <a:latin typeface="Source Sans Pro" panose="020B0503030403020204" pitchFamily="34" charset="0"/>
              <a:ea typeface="Source Sans Pro" panose="020B0503030403020204" pitchFamily="34" charset="0"/>
            </a:endParaRPr>
          </a:p>
        </p:txBody>
      </p:sp>
      <p:pic>
        <p:nvPicPr>
          <p:cNvPr id="4" name="Afbeelding 3" descr="Afbeelding met fruit, bes&#10;&#10;Automatisch gegenereerde beschrijving">
            <a:extLst>
              <a:ext uri="{FF2B5EF4-FFF2-40B4-BE49-F238E27FC236}">
                <a16:creationId xmlns:a16="http://schemas.microsoft.com/office/drawing/2014/main" id="{FD9C2E0A-1DD4-4A5D-811A-E4F5B4AE27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562" y="440668"/>
            <a:ext cx="5138713" cy="3665273"/>
          </a:xfrm>
          <a:prstGeom prst="rect">
            <a:avLst/>
          </a:prstGeom>
        </p:spPr>
      </p:pic>
    </p:spTree>
    <p:extLst>
      <p:ext uri="{BB962C8B-B14F-4D97-AF65-F5344CB8AC3E}">
        <p14:creationId xmlns:p14="http://schemas.microsoft.com/office/powerpoint/2010/main" val="35529413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E3BB12-07E1-4CDC-B65B-50F10866438E}"/>
              </a:ext>
            </a:extLst>
          </p:cNvPr>
          <p:cNvSpPr>
            <a:spLocks noGrp="1"/>
          </p:cNvSpPr>
          <p:nvPr>
            <p:ph type="title"/>
          </p:nvPr>
        </p:nvSpPr>
        <p:spPr/>
        <p:txBody>
          <a:bodyPr/>
          <a:lstStyle/>
          <a:p>
            <a:r>
              <a:rPr lang="nl-BE" dirty="0"/>
              <a:t>Kers</a:t>
            </a:r>
          </a:p>
        </p:txBody>
      </p:sp>
      <p:graphicFrame>
        <p:nvGraphicFramePr>
          <p:cNvPr id="8" name="Tabel 8">
            <a:extLst>
              <a:ext uri="{FF2B5EF4-FFF2-40B4-BE49-F238E27FC236}">
                <a16:creationId xmlns:a16="http://schemas.microsoft.com/office/drawing/2014/main" id="{E1BDEDD6-4C10-4154-9BF3-079E23AA47D5}"/>
              </a:ext>
            </a:extLst>
          </p:cNvPr>
          <p:cNvGraphicFramePr>
            <a:graphicFrameLocks noGrp="1"/>
          </p:cNvGraphicFramePr>
          <p:nvPr>
            <p:ph type="tbl" sz="quarter" idx="14"/>
            <p:extLst>
              <p:ext uri="{D42A27DB-BD31-4B8C-83A1-F6EECF244321}">
                <p14:modId xmlns:p14="http://schemas.microsoft.com/office/powerpoint/2010/main" val="626529249"/>
              </p:ext>
            </p:extLst>
          </p:nvPr>
        </p:nvGraphicFramePr>
        <p:xfrm>
          <a:off x="5375275" y="3854450"/>
          <a:ext cx="5365750" cy="2225040"/>
        </p:xfrm>
        <a:graphic>
          <a:graphicData uri="http://schemas.openxmlformats.org/drawingml/2006/table">
            <a:tbl>
              <a:tblPr firstRow="1" bandRow="1">
                <a:tableStyleId>{5C22544A-7EE6-4342-B048-85BDC9FD1C3A}</a:tableStyleId>
              </a:tblPr>
              <a:tblGrid>
                <a:gridCol w="2682875">
                  <a:extLst>
                    <a:ext uri="{9D8B030D-6E8A-4147-A177-3AD203B41FA5}">
                      <a16:colId xmlns:a16="http://schemas.microsoft.com/office/drawing/2014/main" val="1307423009"/>
                    </a:ext>
                  </a:extLst>
                </a:gridCol>
                <a:gridCol w="2682875">
                  <a:extLst>
                    <a:ext uri="{9D8B030D-6E8A-4147-A177-3AD203B41FA5}">
                      <a16:colId xmlns:a16="http://schemas.microsoft.com/office/drawing/2014/main" val="988997602"/>
                    </a:ext>
                  </a:extLst>
                </a:gridCol>
              </a:tblGrid>
              <a:tr h="370840">
                <a:tc>
                  <a:txBody>
                    <a:bodyPr/>
                    <a:lstStyle/>
                    <a:p>
                      <a:r>
                        <a:rPr lang="nl-BE" dirty="0"/>
                        <a:t>Voedingswaarde (100 g)</a:t>
                      </a:r>
                    </a:p>
                  </a:txBody>
                  <a:tcPr>
                    <a:solidFill>
                      <a:srgbClr val="C00000"/>
                    </a:solidFill>
                  </a:tcPr>
                </a:tc>
                <a:tc>
                  <a:txBody>
                    <a:bodyPr/>
                    <a:lstStyle/>
                    <a:p>
                      <a:endParaRPr lang="nl-BE" dirty="0"/>
                    </a:p>
                  </a:txBody>
                  <a:tcPr>
                    <a:solidFill>
                      <a:srgbClr val="C00000"/>
                    </a:solidFill>
                  </a:tcPr>
                </a:tc>
                <a:extLst>
                  <a:ext uri="{0D108BD9-81ED-4DB2-BD59-A6C34878D82A}">
                    <a16:rowId xmlns:a16="http://schemas.microsoft.com/office/drawing/2014/main" val="3370141393"/>
                  </a:ext>
                </a:extLst>
              </a:tr>
              <a:tr h="370840">
                <a:tc>
                  <a:txBody>
                    <a:bodyPr/>
                    <a:lstStyle/>
                    <a:p>
                      <a:r>
                        <a:rPr lang="nl-BE" dirty="0"/>
                        <a:t>Energie</a:t>
                      </a:r>
                    </a:p>
                  </a:txBody>
                  <a:tcPr/>
                </a:tc>
                <a:tc>
                  <a:txBody>
                    <a:bodyPr/>
                    <a:lstStyle/>
                    <a:p>
                      <a:r>
                        <a:rPr lang="nl-BE" dirty="0"/>
                        <a:t>228 kJ</a:t>
                      </a:r>
                    </a:p>
                  </a:txBody>
                  <a:tcPr/>
                </a:tc>
                <a:extLst>
                  <a:ext uri="{0D108BD9-81ED-4DB2-BD59-A6C34878D82A}">
                    <a16:rowId xmlns:a16="http://schemas.microsoft.com/office/drawing/2014/main" val="516954711"/>
                  </a:ext>
                </a:extLst>
              </a:tr>
              <a:tr h="370840">
                <a:tc>
                  <a:txBody>
                    <a:bodyPr/>
                    <a:lstStyle/>
                    <a:p>
                      <a:r>
                        <a:rPr lang="nl-BE" dirty="0"/>
                        <a:t>Eiwitten</a:t>
                      </a:r>
                    </a:p>
                  </a:txBody>
                  <a:tcPr/>
                </a:tc>
                <a:tc>
                  <a:txBody>
                    <a:bodyPr/>
                    <a:lstStyle/>
                    <a:p>
                      <a:r>
                        <a:rPr lang="nl-BE" dirty="0"/>
                        <a:t>0,50 g</a:t>
                      </a:r>
                    </a:p>
                  </a:txBody>
                  <a:tcPr/>
                </a:tc>
                <a:extLst>
                  <a:ext uri="{0D108BD9-81ED-4DB2-BD59-A6C34878D82A}">
                    <a16:rowId xmlns:a16="http://schemas.microsoft.com/office/drawing/2014/main" val="3317173827"/>
                  </a:ext>
                </a:extLst>
              </a:tr>
              <a:tr h="370840">
                <a:tc>
                  <a:txBody>
                    <a:bodyPr/>
                    <a:lstStyle/>
                    <a:p>
                      <a:r>
                        <a:rPr lang="nl-BE" dirty="0"/>
                        <a:t>Koolhydraten</a:t>
                      </a:r>
                    </a:p>
                  </a:txBody>
                  <a:tcPr/>
                </a:tc>
                <a:tc>
                  <a:txBody>
                    <a:bodyPr/>
                    <a:lstStyle/>
                    <a:p>
                      <a:r>
                        <a:rPr lang="nl-BE" dirty="0"/>
                        <a:t>12 g</a:t>
                      </a:r>
                    </a:p>
                  </a:txBody>
                  <a:tcPr/>
                </a:tc>
                <a:extLst>
                  <a:ext uri="{0D108BD9-81ED-4DB2-BD59-A6C34878D82A}">
                    <a16:rowId xmlns:a16="http://schemas.microsoft.com/office/drawing/2014/main" val="209102441"/>
                  </a:ext>
                </a:extLst>
              </a:tr>
              <a:tr h="370840">
                <a:tc>
                  <a:txBody>
                    <a:bodyPr/>
                    <a:lstStyle/>
                    <a:p>
                      <a:r>
                        <a:rPr lang="nl-BE" dirty="0"/>
                        <a:t>Water</a:t>
                      </a:r>
                    </a:p>
                  </a:txBody>
                  <a:tcPr/>
                </a:tc>
                <a:tc>
                  <a:txBody>
                    <a:bodyPr/>
                    <a:lstStyle/>
                    <a:p>
                      <a:r>
                        <a:rPr lang="nl-BE" dirty="0"/>
                        <a:t>84,9 g</a:t>
                      </a:r>
                    </a:p>
                  </a:txBody>
                  <a:tcPr/>
                </a:tc>
                <a:extLst>
                  <a:ext uri="{0D108BD9-81ED-4DB2-BD59-A6C34878D82A}">
                    <a16:rowId xmlns:a16="http://schemas.microsoft.com/office/drawing/2014/main" val="2855901519"/>
                  </a:ext>
                </a:extLst>
              </a:tr>
              <a:tr h="370840">
                <a:tc>
                  <a:txBody>
                    <a:bodyPr/>
                    <a:lstStyle/>
                    <a:p>
                      <a:r>
                        <a:rPr lang="nl-BE" dirty="0"/>
                        <a:t>Vetten</a:t>
                      </a:r>
                    </a:p>
                  </a:txBody>
                  <a:tcPr/>
                </a:tc>
                <a:tc>
                  <a:txBody>
                    <a:bodyPr/>
                    <a:lstStyle/>
                    <a:p>
                      <a:r>
                        <a:rPr lang="nl-BE" dirty="0"/>
                        <a:t>0,1 g</a:t>
                      </a:r>
                    </a:p>
                  </a:txBody>
                  <a:tcPr/>
                </a:tc>
                <a:extLst>
                  <a:ext uri="{0D108BD9-81ED-4DB2-BD59-A6C34878D82A}">
                    <a16:rowId xmlns:a16="http://schemas.microsoft.com/office/drawing/2014/main" val="2167241935"/>
                  </a:ext>
                </a:extLst>
              </a:tr>
            </a:tbl>
          </a:graphicData>
        </a:graphic>
      </p:graphicFrame>
      <p:sp>
        <p:nvSpPr>
          <p:cNvPr id="5" name="Tijdelijke aanduiding voor tekst 4">
            <a:extLst>
              <a:ext uri="{FF2B5EF4-FFF2-40B4-BE49-F238E27FC236}">
                <a16:creationId xmlns:a16="http://schemas.microsoft.com/office/drawing/2014/main" id="{C2F1E73C-FA1C-42AC-AE8F-6DCC66980744}"/>
              </a:ext>
            </a:extLst>
          </p:cNvPr>
          <p:cNvSpPr>
            <a:spLocks noGrp="1"/>
          </p:cNvSpPr>
          <p:nvPr>
            <p:ph type="body" sz="quarter" idx="15"/>
          </p:nvPr>
        </p:nvSpPr>
        <p:spPr/>
        <p:txBody>
          <a:bodyPr>
            <a:normAutofit fontScale="92500" lnSpcReduction="20000"/>
          </a:bodyPr>
          <a:lstStyle/>
          <a:p>
            <a:pPr marL="0" indent="0">
              <a:lnSpc>
                <a:spcPct val="110000"/>
              </a:lnSpc>
              <a:buNone/>
            </a:pPr>
            <a:r>
              <a:rPr lang="nl-BE" sz="1600" dirty="0"/>
              <a:t>De kers is een kleine, bolvormige vrucht die meestal een pit bevat. Technisch is het een steenvrucht. De kriek is een variant, deze is een zure kers (zie de officiële flora: rozenfamilie (</a:t>
            </a:r>
            <a:r>
              <a:rPr lang="nl-BE" sz="1600" dirty="0" err="1"/>
              <a:t>rosaceae</a:t>
            </a:r>
            <a:r>
              <a:rPr lang="nl-BE" sz="1600" dirty="0"/>
              <a:t>)). Alle krieken zijn dus per definitie kersen, maar niet alle kersen zijn ook krieken. Ook is er een witte kers: de </a:t>
            </a:r>
            <a:r>
              <a:rPr lang="nl-BE" sz="1600" dirty="0" err="1"/>
              <a:t>witbuik</a:t>
            </a:r>
            <a:r>
              <a:rPr lang="nl-BE" sz="1600" dirty="0"/>
              <a:t>.</a:t>
            </a:r>
          </a:p>
          <a:p>
            <a:pPr marL="0" indent="0">
              <a:lnSpc>
                <a:spcPct val="110000"/>
              </a:lnSpc>
              <a:buNone/>
            </a:pPr>
            <a:r>
              <a:rPr lang="nl-BE" sz="1600" dirty="0"/>
              <a:t>Over de geschiedenis van de kers is vrijwel niets bekend. Ze zijn in het westen bekend geworden nadat ze door de Romein Lucius </a:t>
            </a:r>
            <a:r>
              <a:rPr lang="nl-BE" sz="1600" dirty="0" err="1"/>
              <a:t>Licinius</a:t>
            </a:r>
            <a:r>
              <a:rPr lang="nl-BE" sz="1600" dirty="0"/>
              <a:t> Lucullus meegebracht werden vanuit </a:t>
            </a:r>
            <a:r>
              <a:rPr lang="nl-BE" sz="1600" dirty="0" err="1"/>
              <a:t>Kerasunta</a:t>
            </a:r>
            <a:r>
              <a:rPr lang="nl-BE" sz="1600" dirty="0"/>
              <a:t> in de </a:t>
            </a:r>
            <a:r>
              <a:rPr lang="nl-BE" sz="1600" dirty="0" err="1"/>
              <a:t>Pontus</a:t>
            </a:r>
            <a:r>
              <a:rPr lang="nl-BE" sz="1600" dirty="0"/>
              <a:t>, Noordoost-Anatolië, rond het jaar 70 v.Chr.</a:t>
            </a:r>
            <a:endParaRPr lang="nl-BE" sz="1600" dirty="0">
              <a:latin typeface="Source Sans Pro" panose="020B0503030403020204" pitchFamily="34" charset="0"/>
              <a:ea typeface="Source Sans Pro" panose="020B0503030403020204" pitchFamily="34" charset="0"/>
            </a:endParaRPr>
          </a:p>
        </p:txBody>
      </p:sp>
      <p:pic>
        <p:nvPicPr>
          <p:cNvPr id="4" name="Afbeelding 3" descr="Afbeelding met fruit, rood, kers&#10;&#10;Automatisch gegenereerde beschrijving">
            <a:extLst>
              <a:ext uri="{FF2B5EF4-FFF2-40B4-BE49-F238E27FC236}">
                <a16:creationId xmlns:a16="http://schemas.microsoft.com/office/drawing/2014/main" id="{72A61310-2E73-45E7-ACF7-15E4D9DAA8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1424" y="549275"/>
            <a:ext cx="3810000" cy="4762500"/>
          </a:xfrm>
          <a:prstGeom prst="rect">
            <a:avLst/>
          </a:prstGeom>
        </p:spPr>
      </p:pic>
    </p:spTree>
    <p:extLst>
      <p:ext uri="{BB962C8B-B14F-4D97-AF65-F5344CB8AC3E}">
        <p14:creationId xmlns:p14="http://schemas.microsoft.com/office/powerpoint/2010/main" val="22077462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E3BB12-07E1-4CDC-B65B-50F10866438E}"/>
              </a:ext>
            </a:extLst>
          </p:cNvPr>
          <p:cNvSpPr>
            <a:spLocks noGrp="1"/>
          </p:cNvSpPr>
          <p:nvPr>
            <p:ph type="title"/>
          </p:nvPr>
        </p:nvSpPr>
        <p:spPr/>
        <p:txBody>
          <a:bodyPr/>
          <a:lstStyle/>
          <a:p>
            <a:r>
              <a:rPr lang="nl-BE" dirty="0"/>
              <a:t>Ananas</a:t>
            </a:r>
          </a:p>
        </p:txBody>
      </p:sp>
      <p:graphicFrame>
        <p:nvGraphicFramePr>
          <p:cNvPr id="8" name="Tabel 8">
            <a:extLst>
              <a:ext uri="{FF2B5EF4-FFF2-40B4-BE49-F238E27FC236}">
                <a16:creationId xmlns:a16="http://schemas.microsoft.com/office/drawing/2014/main" id="{E1BDEDD6-4C10-4154-9BF3-079E23AA47D5}"/>
              </a:ext>
            </a:extLst>
          </p:cNvPr>
          <p:cNvGraphicFramePr>
            <a:graphicFrameLocks noGrp="1"/>
          </p:cNvGraphicFramePr>
          <p:nvPr>
            <p:ph type="tbl" sz="quarter" idx="14"/>
            <p:extLst>
              <p:ext uri="{D42A27DB-BD31-4B8C-83A1-F6EECF244321}">
                <p14:modId xmlns:p14="http://schemas.microsoft.com/office/powerpoint/2010/main" val="2044029463"/>
              </p:ext>
            </p:extLst>
          </p:nvPr>
        </p:nvGraphicFramePr>
        <p:xfrm>
          <a:off x="5375275" y="3854450"/>
          <a:ext cx="5365750" cy="2225040"/>
        </p:xfrm>
        <a:graphic>
          <a:graphicData uri="http://schemas.openxmlformats.org/drawingml/2006/table">
            <a:tbl>
              <a:tblPr firstRow="1" bandRow="1">
                <a:tableStyleId>{5C22544A-7EE6-4342-B048-85BDC9FD1C3A}</a:tableStyleId>
              </a:tblPr>
              <a:tblGrid>
                <a:gridCol w="2682875">
                  <a:extLst>
                    <a:ext uri="{9D8B030D-6E8A-4147-A177-3AD203B41FA5}">
                      <a16:colId xmlns:a16="http://schemas.microsoft.com/office/drawing/2014/main" val="1307423009"/>
                    </a:ext>
                  </a:extLst>
                </a:gridCol>
                <a:gridCol w="2682875">
                  <a:extLst>
                    <a:ext uri="{9D8B030D-6E8A-4147-A177-3AD203B41FA5}">
                      <a16:colId xmlns:a16="http://schemas.microsoft.com/office/drawing/2014/main" val="988997602"/>
                    </a:ext>
                  </a:extLst>
                </a:gridCol>
              </a:tblGrid>
              <a:tr h="370840">
                <a:tc>
                  <a:txBody>
                    <a:bodyPr/>
                    <a:lstStyle/>
                    <a:p>
                      <a:r>
                        <a:rPr lang="nl-BE" dirty="0"/>
                        <a:t>Voedingswaarde (100 g)</a:t>
                      </a:r>
                    </a:p>
                  </a:txBody>
                  <a:tcPr>
                    <a:solidFill>
                      <a:srgbClr val="C00000"/>
                    </a:solidFill>
                  </a:tcPr>
                </a:tc>
                <a:tc>
                  <a:txBody>
                    <a:bodyPr/>
                    <a:lstStyle/>
                    <a:p>
                      <a:endParaRPr lang="nl-BE" dirty="0"/>
                    </a:p>
                  </a:txBody>
                  <a:tcPr>
                    <a:solidFill>
                      <a:srgbClr val="C00000"/>
                    </a:solidFill>
                  </a:tcPr>
                </a:tc>
                <a:extLst>
                  <a:ext uri="{0D108BD9-81ED-4DB2-BD59-A6C34878D82A}">
                    <a16:rowId xmlns:a16="http://schemas.microsoft.com/office/drawing/2014/main" val="3370141393"/>
                  </a:ext>
                </a:extLst>
              </a:tr>
              <a:tr h="370840">
                <a:tc>
                  <a:txBody>
                    <a:bodyPr/>
                    <a:lstStyle/>
                    <a:p>
                      <a:r>
                        <a:rPr lang="nl-BE" dirty="0"/>
                        <a:t>Energie</a:t>
                      </a:r>
                    </a:p>
                  </a:txBody>
                  <a:tcPr/>
                </a:tc>
                <a:tc>
                  <a:txBody>
                    <a:bodyPr/>
                    <a:lstStyle/>
                    <a:p>
                      <a:r>
                        <a:rPr lang="nl-BE" dirty="0"/>
                        <a:t>256 kJ</a:t>
                      </a:r>
                    </a:p>
                  </a:txBody>
                  <a:tcPr/>
                </a:tc>
                <a:extLst>
                  <a:ext uri="{0D108BD9-81ED-4DB2-BD59-A6C34878D82A}">
                    <a16:rowId xmlns:a16="http://schemas.microsoft.com/office/drawing/2014/main" val="516954711"/>
                  </a:ext>
                </a:extLst>
              </a:tr>
              <a:tr h="370840">
                <a:tc>
                  <a:txBody>
                    <a:bodyPr/>
                    <a:lstStyle/>
                    <a:p>
                      <a:r>
                        <a:rPr lang="nl-BE" dirty="0"/>
                        <a:t>Eiwitten</a:t>
                      </a:r>
                    </a:p>
                  </a:txBody>
                  <a:tcPr/>
                </a:tc>
                <a:tc>
                  <a:txBody>
                    <a:bodyPr/>
                    <a:lstStyle/>
                    <a:p>
                      <a:r>
                        <a:rPr lang="nl-BE" dirty="0"/>
                        <a:t>0,50 g</a:t>
                      </a:r>
                    </a:p>
                  </a:txBody>
                  <a:tcPr/>
                </a:tc>
                <a:extLst>
                  <a:ext uri="{0D108BD9-81ED-4DB2-BD59-A6C34878D82A}">
                    <a16:rowId xmlns:a16="http://schemas.microsoft.com/office/drawing/2014/main" val="3317173827"/>
                  </a:ext>
                </a:extLst>
              </a:tr>
              <a:tr h="370840">
                <a:tc>
                  <a:txBody>
                    <a:bodyPr/>
                    <a:lstStyle/>
                    <a:p>
                      <a:r>
                        <a:rPr lang="nl-BE" dirty="0"/>
                        <a:t>Koolhydraten</a:t>
                      </a:r>
                    </a:p>
                  </a:txBody>
                  <a:tcPr/>
                </a:tc>
                <a:tc>
                  <a:txBody>
                    <a:bodyPr/>
                    <a:lstStyle/>
                    <a:p>
                      <a:r>
                        <a:rPr lang="nl-BE" dirty="0"/>
                        <a:t>13,5 g</a:t>
                      </a:r>
                    </a:p>
                  </a:txBody>
                  <a:tcPr/>
                </a:tc>
                <a:extLst>
                  <a:ext uri="{0D108BD9-81ED-4DB2-BD59-A6C34878D82A}">
                    <a16:rowId xmlns:a16="http://schemas.microsoft.com/office/drawing/2014/main" val="209102441"/>
                  </a:ext>
                </a:extLst>
              </a:tr>
              <a:tr h="370840">
                <a:tc>
                  <a:txBody>
                    <a:bodyPr/>
                    <a:lstStyle/>
                    <a:p>
                      <a:r>
                        <a:rPr lang="nl-BE" dirty="0"/>
                        <a:t>Water</a:t>
                      </a:r>
                    </a:p>
                  </a:txBody>
                  <a:tcPr/>
                </a:tc>
                <a:tc>
                  <a:txBody>
                    <a:bodyPr/>
                    <a:lstStyle/>
                    <a:p>
                      <a:r>
                        <a:rPr lang="nl-BE" dirty="0"/>
                        <a:t>83,4 g</a:t>
                      </a:r>
                    </a:p>
                  </a:txBody>
                  <a:tcPr/>
                </a:tc>
                <a:extLst>
                  <a:ext uri="{0D108BD9-81ED-4DB2-BD59-A6C34878D82A}">
                    <a16:rowId xmlns:a16="http://schemas.microsoft.com/office/drawing/2014/main" val="2855901519"/>
                  </a:ext>
                </a:extLst>
              </a:tr>
              <a:tr h="370840">
                <a:tc>
                  <a:txBody>
                    <a:bodyPr/>
                    <a:lstStyle/>
                    <a:p>
                      <a:r>
                        <a:rPr lang="nl-BE" dirty="0"/>
                        <a:t>Vetten</a:t>
                      </a:r>
                    </a:p>
                  </a:txBody>
                  <a:tcPr/>
                </a:tc>
                <a:tc>
                  <a:txBody>
                    <a:bodyPr/>
                    <a:lstStyle/>
                    <a:p>
                      <a:r>
                        <a:rPr lang="nl-BE" dirty="0"/>
                        <a:t>0,2 g</a:t>
                      </a:r>
                    </a:p>
                  </a:txBody>
                  <a:tcPr/>
                </a:tc>
                <a:extLst>
                  <a:ext uri="{0D108BD9-81ED-4DB2-BD59-A6C34878D82A}">
                    <a16:rowId xmlns:a16="http://schemas.microsoft.com/office/drawing/2014/main" val="2167241935"/>
                  </a:ext>
                </a:extLst>
              </a:tr>
            </a:tbl>
          </a:graphicData>
        </a:graphic>
      </p:graphicFrame>
      <p:sp>
        <p:nvSpPr>
          <p:cNvPr id="5" name="Tijdelijke aanduiding voor tekst 4">
            <a:extLst>
              <a:ext uri="{FF2B5EF4-FFF2-40B4-BE49-F238E27FC236}">
                <a16:creationId xmlns:a16="http://schemas.microsoft.com/office/drawing/2014/main" id="{C2F1E73C-FA1C-42AC-AE8F-6DCC66980744}"/>
              </a:ext>
            </a:extLst>
          </p:cNvPr>
          <p:cNvSpPr>
            <a:spLocks noGrp="1"/>
          </p:cNvSpPr>
          <p:nvPr>
            <p:ph type="body" sz="quarter" idx="15"/>
          </p:nvPr>
        </p:nvSpPr>
        <p:spPr/>
        <p:txBody>
          <a:bodyPr>
            <a:normAutofit/>
          </a:bodyPr>
          <a:lstStyle/>
          <a:p>
            <a:pPr marL="0" indent="0">
              <a:lnSpc>
                <a:spcPct val="100000"/>
              </a:lnSpc>
              <a:buNone/>
            </a:pPr>
            <a:r>
              <a:rPr lang="nl-BE" dirty="0"/>
              <a:t>De ananas (Ananas </a:t>
            </a:r>
            <a:r>
              <a:rPr lang="nl-BE" dirty="0" err="1"/>
              <a:t>comosus</a:t>
            </a:r>
            <a:r>
              <a:rPr lang="nl-BE" dirty="0"/>
              <a:t>) is een tropische plant, oorspronkelijk afkomstig uit Brazilië, Bolivia en Paraguay. De plantensoort behoort tot de bromeliafamilie (</a:t>
            </a:r>
            <a:r>
              <a:rPr lang="nl-BE" dirty="0" err="1"/>
              <a:t>Bromeliaceae</a:t>
            </a:r>
            <a:r>
              <a:rPr lang="nl-BE" dirty="0"/>
              <a:t>).</a:t>
            </a:r>
          </a:p>
          <a:p>
            <a:pPr marL="0" indent="0">
              <a:lnSpc>
                <a:spcPct val="100000"/>
              </a:lnSpc>
              <a:buNone/>
            </a:pPr>
            <a:r>
              <a:rPr lang="nl-BE" dirty="0">
                <a:latin typeface="Source Sans Pro" panose="020B0503030403020204" pitchFamily="34" charset="0"/>
                <a:ea typeface="Source Sans Pro" panose="020B0503030403020204" pitchFamily="34" charset="0"/>
              </a:rPr>
              <a:t>Ananas is een woord uit het </a:t>
            </a:r>
            <a:r>
              <a:rPr lang="nl-BE" dirty="0" err="1">
                <a:latin typeface="Source Sans Pro" panose="020B0503030403020204" pitchFamily="34" charset="0"/>
                <a:ea typeface="Source Sans Pro" panose="020B0503030403020204" pitchFamily="34" charset="0"/>
              </a:rPr>
              <a:t>Tupi</a:t>
            </a:r>
            <a:r>
              <a:rPr lang="nl-BE" dirty="0">
                <a:latin typeface="Source Sans Pro" panose="020B0503030403020204" pitchFamily="34" charset="0"/>
                <a:ea typeface="Source Sans Pro" panose="020B0503030403020204" pitchFamily="34" charset="0"/>
              </a:rPr>
              <a:t>, de taal van de </a:t>
            </a:r>
            <a:r>
              <a:rPr lang="nl-BE" dirty="0" err="1">
                <a:latin typeface="Source Sans Pro" panose="020B0503030403020204" pitchFamily="34" charset="0"/>
                <a:ea typeface="Source Sans Pro" panose="020B0503030403020204" pitchFamily="34" charset="0"/>
              </a:rPr>
              <a:t>Tupi</a:t>
            </a:r>
            <a:r>
              <a:rPr lang="nl-BE" dirty="0">
                <a:latin typeface="Source Sans Pro" panose="020B0503030403020204" pitchFamily="34" charset="0"/>
                <a:ea typeface="Source Sans Pro" panose="020B0503030403020204" pitchFamily="34" charset="0"/>
              </a:rPr>
              <a:t>-indianen, en betekent uitmuntende vrucht.[1] De Spanjaarden noemden de vrucht </a:t>
            </a:r>
            <a:r>
              <a:rPr lang="nl-BE" dirty="0" err="1">
                <a:latin typeface="Source Sans Pro" panose="020B0503030403020204" pitchFamily="34" charset="0"/>
                <a:ea typeface="Source Sans Pro" panose="020B0503030403020204" pitchFamily="34" charset="0"/>
              </a:rPr>
              <a:t>piña</a:t>
            </a:r>
            <a:r>
              <a:rPr lang="nl-BE" dirty="0">
                <a:latin typeface="Source Sans Pro" panose="020B0503030403020204" pitchFamily="34" charset="0"/>
                <a:ea typeface="Source Sans Pro" panose="020B0503030403020204" pitchFamily="34" charset="0"/>
              </a:rPr>
              <a:t>, naar de dennenappel (</a:t>
            </a:r>
            <a:r>
              <a:rPr lang="nl-BE" dirty="0" err="1">
                <a:latin typeface="Source Sans Pro" panose="020B0503030403020204" pitchFamily="34" charset="0"/>
                <a:ea typeface="Source Sans Pro" panose="020B0503030403020204" pitchFamily="34" charset="0"/>
              </a:rPr>
              <a:t>cono</a:t>
            </a:r>
            <a:r>
              <a:rPr lang="nl-BE" dirty="0">
                <a:latin typeface="Source Sans Pro" panose="020B0503030403020204" pitchFamily="34" charset="0"/>
                <a:ea typeface="Source Sans Pro" panose="020B0503030403020204" pitchFamily="34" charset="0"/>
              </a:rPr>
              <a:t> de </a:t>
            </a:r>
            <a:r>
              <a:rPr lang="nl-BE" dirty="0" err="1">
                <a:latin typeface="Source Sans Pro" panose="020B0503030403020204" pitchFamily="34" charset="0"/>
                <a:ea typeface="Source Sans Pro" panose="020B0503030403020204" pitchFamily="34" charset="0"/>
              </a:rPr>
              <a:t>pino</a:t>
            </a:r>
            <a:r>
              <a:rPr lang="nl-BE" dirty="0">
                <a:latin typeface="Source Sans Pro" panose="020B0503030403020204" pitchFamily="34" charset="0"/>
                <a:ea typeface="Source Sans Pro" panose="020B0503030403020204" pitchFamily="34" charset="0"/>
              </a:rPr>
              <a:t>).</a:t>
            </a:r>
          </a:p>
        </p:txBody>
      </p:sp>
      <p:pic>
        <p:nvPicPr>
          <p:cNvPr id="4" name="Afbeelding 3" descr="Afbeelding met fruit, ananas, plant&#10;&#10;Automatisch gegenereerde beschrijving">
            <a:extLst>
              <a:ext uri="{FF2B5EF4-FFF2-40B4-BE49-F238E27FC236}">
                <a16:creationId xmlns:a16="http://schemas.microsoft.com/office/drawing/2014/main" id="{E1364B4E-8D7E-42C7-98D9-7EAD8D9F0060}"/>
              </a:ext>
            </a:extLst>
          </p:cNvPr>
          <p:cNvPicPr>
            <a:picLocks noChangeAspect="1"/>
          </p:cNvPicPr>
          <p:nvPr/>
        </p:nvPicPr>
        <p:blipFill rotWithShape="1">
          <a:blip r:embed="rId2">
            <a:extLst>
              <a:ext uri="{28A0092B-C50C-407E-A947-70E740481C1C}">
                <a14:useLocalDpi xmlns:a14="http://schemas.microsoft.com/office/drawing/2010/main" val="0"/>
              </a:ext>
            </a:extLst>
          </a:blip>
          <a:srcRect l="33201" t="8009" r="26900" b="6425"/>
          <a:stretch/>
        </p:blipFill>
        <p:spPr>
          <a:xfrm>
            <a:off x="1197191" y="494971"/>
            <a:ext cx="2736304" cy="5868057"/>
          </a:xfrm>
          <a:prstGeom prst="rect">
            <a:avLst/>
          </a:prstGeom>
        </p:spPr>
      </p:pic>
    </p:spTree>
    <p:extLst>
      <p:ext uri="{BB962C8B-B14F-4D97-AF65-F5344CB8AC3E}">
        <p14:creationId xmlns:p14="http://schemas.microsoft.com/office/powerpoint/2010/main" val="3204851319"/>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871</TotalTime>
  <Words>873</Words>
  <Application>Microsoft Office PowerPoint</Application>
  <PresentationFormat>Breedbeeld</PresentationFormat>
  <Paragraphs>118</Paragraphs>
  <Slides>9</Slides>
  <Notes>0</Notes>
  <HiddenSlides>0</HiddenSlides>
  <MMClips>8</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9</vt:i4>
      </vt:variant>
    </vt:vector>
  </HeadingPairs>
  <TitlesOfParts>
    <vt:vector size="15" baseType="lpstr">
      <vt:lpstr>Arial</vt:lpstr>
      <vt:lpstr>Calibri</vt:lpstr>
      <vt:lpstr>Calibri Light</vt:lpstr>
      <vt:lpstr>Source Sans Pro</vt:lpstr>
      <vt:lpstr>Source Sans Pro Black</vt:lpstr>
      <vt:lpstr>Kantoorthema</vt:lpstr>
      <vt:lpstr>Overzicht fruit</vt:lpstr>
      <vt:lpstr>Appel</vt:lpstr>
      <vt:lpstr>Peer</vt:lpstr>
      <vt:lpstr>Banaan</vt:lpstr>
      <vt:lpstr>Druiven</vt:lpstr>
      <vt:lpstr>Perzik</vt:lpstr>
      <vt:lpstr>Aardbei</vt:lpstr>
      <vt:lpstr>Kers</vt:lpstr>
      <vt:lpstr>Ananas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DannyDV</dc:creator>
  <cp:lastModifiedBy>DannyDV</cp:lastModifiedBy>
  <cp:revision>18</cp:revision>
  <dcterms:created xsi:type="dcterms:W3CDTF">2021-07-20T07:06:20Z</dcterms:created>
  <dcterms:modified xsi:type="dcterms:W3CDTF">2021-08-12T14:53:59Z</dcterms:modified>
</cp:coreProperties>
</file>