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253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09DCA9-7404-4F81-861F-9A3B68E91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EDB026A-C97A-4CAA-87D1-B4723B6BAC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F0A332-92CE-45E4-A11A-05C1AA146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22A9F8-27F5-4597-A33A-BDEA1F96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29282E-4D83-4AAD-A401-28E27EE4B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9515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3723C-69BC-4450-AE05-587DEB7D7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BCF705A-B3C0-430B-9CDA-EC6FFF802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20AF68-4091-4FFB-A2A6-948F6A910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4999D9-ED82-45DE-96E2-F005B8AB6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0D5B03-5956-4EA0-B052-931719123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8078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4FF3877-EFCF-410C-87D0-821300D3CA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0FE9AAA-AA06-4B44-B42C-9247AF1347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F242C3-03E3-4179-983B-E96F41220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85C74F-4482-4591-B803-47801F6CB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141FB2-9390-47F2-A5F3-DAF4A2DAA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040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D9CFEC-E8B3-483F-8AA4-5396AE52E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04D843-732A-4035-977D-8E4572CEF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06853C-19DD-4EBB-96A4-6BC96FB33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45563C-F92C-48BF-9C92-61FF686DC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8348A1-3C53-4600-BF06-86C25DFDF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3021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CB69FA-AC4D-44DC-B8BE-9F4B7C11E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7CD98FE-5CFF-418C-801C-C93BC56DC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750150-BF7E-473E-8E8A-BDA7B744A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FE7A69-DD1D-4260-8530-7B9D57E24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324C5F-B7FC-4BFD-8300-D0C4E4873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5369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560C7D-DF44-4E8E-B8F2-9C7162A89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FA7FC4-F2EA-4A3C-B0F8-F45CA16DA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13D5310-E977-4C69-8D98-807ADAB33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6C56227-C859-4EA0-A80F-E74650F8A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C9BEEC2-8B72-4836-ACB3-C83B1CB50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E92E376-E45E-4EC7-84D1-40BB6A8B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3635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8995C-3BA1-46B4-8480-0333473D0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08C143D-54D1-42F6-8518-D06EEA66DF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443FB54-E765-4E7B-9A95-79BC20B3F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E4505A9-64A0-482C-8A16-AE027E92C0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88A6B14-DF6A-43D8-B112-DA28930AAD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CA6F04B-C1C5-42C2-BD77-857370F09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8FD84E6-3A6F-4175-B4CF-A94832B86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B1935F1-31FE-431A-9F40-6B7A9A9F4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8166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F7BFD-272D-4923-891F-6DEF0681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F45362F-BF26-464F-8745-EC05E8630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E9B6C52-9D5B-425E-BA3C-74929A26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5C77ED3-5150-4FBB-91DA-CAEEBE9D3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0958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B0DD50B-8866-4319-95E0-DE205A2F2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51E06-442F-4965-9088-C19DFB200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01D392F-DBB0-49C6-9C76-3D3C577B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7213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5F0DBB-B02B-4968-95FB-E1D5DD47F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923FD4-BE80-4FF2-9854-B9FDA491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8E436FD-629A-43CE-821C-D81B298E6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D30CDE8-C7BF-46A9-B800-32827D2E9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A04A25-6EBD-4670-90E0-F9539EE5B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B6027E9-A0E5-4068-882E-67D0CD14F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3075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EBAD46-5269-4B97-A3D3-0504E2B60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6C5569F-137D-47EC-9F02-A5CAEF2E92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6841D77-8D0F-4BD1-B7AF-B71A8414A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CB833F-BCB8-46A8-A1E2-1310CBF9E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77EAC4-8CDB-4100-A5D1-0894C0EAE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009ECD6-760A-4387-8153-ED9B13C22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0002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F1D4C5F-492F-4BA1-B9B0-9941B3555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62585B6-4097-4459-B317-F11EF0563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D95B54-AA1D-4201-ABDF-9956D2E43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39A3B-DCAA-4F24-9C8E-67608508FC5D}" type="datetimeFigureOut">
              <a:rPr lang="nl-BE" smtClean="0"/>
              <a:t>27/03/2021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0077A83-F44B-4F3B-ACC6-31BA7DB17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54B0D0-A231-46D8-964E-F2227EB56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790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kyline" descr="Afbeelding met lucht, scène, licht, haven&#10;&#10;Automatisch gegenereerde beschrijving">
            <a:extLst>
              <a:ext uri="{FF2B5EF4-FFF2-40B4-BE49-F238E27FC236}">
                <a16:creationId xmlns:a16="http://schemas.microsoft.com/office/drawing/2014/main" id="{1EADF3AE-5305-4CD7-8E5C-5AA3616E92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2989"/>
            <a:ext cx="12600000" cy="8400000"/>
          </a:xfrm>
          <a:prstGeom prst="rect">
            <a:avLst/>
          </a:prstGeom>
        </p:spPr>
      </p:pic>
      <p:sp>
        <p:nvSpPr>
          <p:cNvPr id="4" name="Shanghai WFC">
            <a:extLst>
              <a:ext uri="{FF2B5EF4-FFF2-40B4-BE49-F238E27FC236}">
                <a16:creationId xmlns:a16="http://schemas.microsoft.com/office/drawing/2014/main" id="{D1EDA26E-0A83-4E9E-9D54-0F506EF70117}"/>
              </a:ext>
            </a:extLst>
          </p:cNvPr>
          <p:cNvSpPr txBox="1"/>
          <p:nvPr/>
        </p:nvSpPr>
        <p:spPr>
          <a:xfrm>
            <a:off x="8882369" y="660570"/>
            <a:ext cx="3092839" cy="353943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nl-BE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Shanghai World Financial Center</a:t>
            </a:r>
          </a:p>
          <a:p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 Shanghai World Financial Center ging officieel open </a:t>
            </a:r>
            <a:r>
              <a:rPr lang="nl-BE" sz="1400" dirty="0"/>
              <a:t>op 28 augustus 2008. Op dat moment was dit gebouw met een hoogte van 492 meter het hoogste gebouw van China en ook het hoogste gebouw van de wereld gemeten op </a:t>
            </a:r>
            <a:r>
              <a:rPr lang="nl-BE" sz="1400" dirty="0" err="1"/>
              <a:t>dakhoogte</a:t>
            </a:r>
            <a:r>
              <a:rPr lang="nl-BE" sz="1400" dirty="0"/>
              <a:t>. Inmiddels is het Shanghai World Financial Center het op acht na hoogste gebouw ter wereld en het op een na hoogste gebouw in China. De direct ernaast gebouwde Shanghai </a:t>
            </a:r>
            <a:r>
              <a:rPr lang="nl-BE" sz="1400" dirty="0" err="1"/>
              <a:t>Tower</a:t>
            </a:r>
            <a:r>
              <a:rPr lang="nl-BE" sz="1400" dirty="0"/>
              <a:t> heeft met een hoogte van 632 meter het Shanghai World Financial Center inmiddels in hoogte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overtroffen.</a:t>
            </a:r>
            <a:endParaRPr lang="nl-BE" sz="1400" dirty="0"/>
          </a:p>
        </p:txBody>
      </p:sp>
      <p:sp>
        <p:nvSpPr>
          <p:cNvPr id="5" name="Pearl-transparant">
            <a:extLst>
              <a:ext uri="{FF2B5EF4-FFF2-40B4-BE49-F238E27FC236}">
                <a16:creationId xmlns:a16="http://schemas.microsoft.com/office/drawing/2014/main" id="{324D1BAA-6F99-43F9-B8D3-49163E980D57}"/>
              </a:ext>
            </a:extLst>
          </p:cNvPr>
          <p:cNvSpPr/>
          <p:nvPr/>
        </p:nvSpPr>
        <p:spPr>
          <a:xfrm>
            <a:off x="5011839" y="1088020"/>
            <a:ext cx="844951" cy="5532699"/>
          </a:xfrm>
          <a:prstGeom prst="rect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WFC-transparant">
            <a:extLst>
              <a:ext uri="{FF2B5EF4-FFF2-40B4-BE49-F238E27FC236}">
                <a16:creationId xmlns:a16="http://schemas.microsoft.com/office/drawing/2014/main" id="{F4840309-EFD9-4131-8875-E338F41B9B32}"/>
              </a:ext>
            </a:extLst>
          </p:cNvPr>
          <p:cNvSpPr/>
          <p:nvPr/>
        </p:nvSpPr>
        <p:spPr>
          <a:xfrm>
            <a:off x="7050913" y="3611300"/>
            <a:ext cx="599954" cy="2222341"/>
          </a:xfrm>
          <a:prstGeom prst="rect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Pearl Tower">
            <a:extLst>
              <a:ext uri="{FF2B5EF4-FFF2-40B4-BE49-F238E27FC236}">
                <a16:creationId xmlns:a16="http://schemas.microsoft.com/office/drawing/2014/main" id="{3CB77D19-D45B-4E14-9BD5-4DDEBCC8CBAD}"/>
              </a:ext>
            </a:extLst>
          </p:cNvPr>
          <p:cNvSpPr txBox="1"/>
          <p:nvPr/>
        </p:nvSpPr>
        <p:spPr>
          <a:xfrm>
            <a:off x="931286" y="660570"/>
            <a:ext cx="3092839" cy="3570208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nl-BE" sz="16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Oriental</a:t>
            </a:r>
            <a:r>
              <a:rPr lang="nl-BE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Pearl </a:t>
            </a:r>
            <a:r>
              <a:rPr lang="nl-BE" sz="16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Tower</a:t>
            </a:r>
            <a:endParaRPr lang="nl-BE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Oriental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Pearl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Tower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de Pareltoren van het Oosten is een televisietoren in het financiële district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Lujiazui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het district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Pudong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Shanghai aan de oever van de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Huangpu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Jiang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Aan de overkant van de rivier is de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Bund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De bouw van de toren begon in 1991 en was voltooid in 1995. Het is, bij opening, de hoogste toren in de Volksrepubliek China met 468 m lengte. De toren omvat in het totaal 11 bollen: grote en kleine. De twee grootste bollen volgens de lengterichting van de toren hebben een doorsnede van 50 m (onderste) en 45 m (bovenste).</a:t>
            </a:r>
            <a:endParaRPr lang="nl-BE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pijl Pearl Tower">
            <a:extLst>
              <a:ext uri="{FF2B5EF4-FFF2-40B4-BE49-F238E27FC236}">
                <a16:creationId xmlns:a16="http://schemas.microsoft.com/office/drawing/2014/main" id="{18B6B0B9-FF69-4E93-A4E7-8D1E61A2879E}"/>
              </a:ext>
            </a:extLst>
          </p:cNvPr>
          <p:cNvCxnSpPr/>
          <p:nvPr/>
        </p:nvCxnSpPr>
        <p:spPr>
          <a:xfrm>
            <a:off x="4024125" y="660570"/>
            <a:ext cx="1265505" cy="197845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ijl WFC">
            <a:extLst>
              <a:ext uri="{FF2B5EF4-FFF2-40B4-BE49-F238E27FC236}">
                <a16:creationId xmlns:a16="http://schemas.microsoft.com/office/drawing/2014/main" id="{67E5EC30-2B92-47F1-95CA-60A3E9FDD951}"/>
              </a:ext>
            </a:extLst>
          </p:cNvPr>
          <p:cNvCxnSpPr>
            <a:cxnSpLocks/>
          </p:cNvCxnSpPr>
          <p:nvPr/>
        </p:nvCxnSpPr>
        <p:spPr>
          <a:xfrm flipH="1">
            <a:off x="7268901" y="660570"/>
            <a:ext cx="1613468" cy="295073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67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209</Words>
  <Application>Microsoft Office PowerPoint</Application>
  <PresentationFormat>Breedbeeld</PresentationFormat>
  <Paragraphs>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DannyDV</dc:creator>
  <cp:lastModifiedBy>DannyDV</cp:lastModifiedBy>
  <cp:revision>7</cp:revision>
  <dcterms:created xsi:type="dcterms:W3CDTF">2021-03-27T08:16:07Z</dcterms:created>
  <dcterms:modified xsi:type="dcterms:W3CDTF">2021-03-27T16:14:30Z</dcterms:modified>
</cp:coreProperties>
</file>