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E541C-8091-4C18-959D-71D0F787B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2C64DB-440D-4FAB-8D4F-9D5D53948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E362A2-C783-4F8A-A91C-249DAB12E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BCDAA-5F75-4A12-B5B7-D552CABD4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371A79-8D02-42B9-A05F-D5D2120CF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9510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89CB6-B3BC-4A66-A84A-9D9C9DC44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A24153E-8598-415E-9191-DBB70BE26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3A5CC9-19D5-4BEA-8569-B2F50ED5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B60185-DA69-495A-BDFB-382467D92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4D7DE4-A34D-48BB-9A58-D5741063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9296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B5C18D1-B99E-4AAB-86CF-8B2294423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3FE0D09-3651-47EA-B5C2-1A888F8C9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3A09E8-6BF9-4379-AE45-3922A77A1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1183AB-2877-4165-99B8-103FB1F67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ACAA8F-6E5D-44FC-98D5-10B007EBF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3044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6D739-B07F-4F4D-8DB6-DF93AAE1C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1F9F03-B3C2-41B4-9DC4-9C1944237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4D813C-34F8-4541-B308-A97BDFCB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A000C2-E246-47DC-B418-3B265BA4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D241BD-AD02-449B-91CE-9FE7AF73F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1813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9D4427-BD13-4099-A3E4-353F41997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E61EAC-47D0-40EF-ADD1-F7EC1D7B4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F9820FD-7643-44EA-A2D0-D1B0F498B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98C705-36B9-4417-A5F2-61E861CB8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98DF86-04DF-4091-9C26-2A9B6C53E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3831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71924-7F23-4CFB-B907-AFCAE9E32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C6AC69-4625-4EB5-A45C-5862F8615B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3B7EC57-C7A4-45A1-83D0-1105B8D995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C88B00A-89C3-491C-A350-3481A546E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728459-6C03-4FFD-854D-6533673A7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8D7B7EB-4728-4B7E-8700-96BEA308C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4568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30804-4857-403B-A56B-889ED21D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F12CFE-E393-420B-9FE4-0E37212A6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1EA1BCB-C130-41B8-AAC6-9D8F05BB98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9A24643-1B30-4B11-A919-BBB2506AD9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DA535CF-6514-4C48-AC4D-2B260723EC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382E85-6B42-4A98-BE05-1EE9AF55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F6A90CB-5954-40B7-A004-2236FB1DB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E0232C-B851-4B0D-BFAB-48F215019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0163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6034C-2583-4D4F-B214-0AE2216B9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7FA5571-28A3-4DDC-BFFE-DB9F3A565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DAE2D9-CF97-4352-A81C-8F61755AA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0655E21-BA0A-4636-87BD-0668B21B0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98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E361166-1AEF-4BA7-82A7-D140DA7C0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19AC2BD-F24F-4B1C-8C20-26573F599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5B41E69-6D03-4BCB-907B-9B141D548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2701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196F69-CFCA-4066-B8AA-75E44FFBB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3DF764-CE1D-435F-BF57-9850C6ADF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8DB49A4-DBD2-4161-8287-45CA4075C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18326C-DFF2-4F3D-B5BE-BDE3D94CB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02AF2BA-90F3-47BA-9C96-BA149C179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1AA450-B02F-448C-9D76-75006BD6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7007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F7925E-A221-449D-86C3-6D38C44F7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E2862D1-DE9F-4CF8-8C4E-3C55263BE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74FCB6-BAE6-44BA-9B41-2CFAD5D9B1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2ECB03-7C14-4CDE-8176-5DF5BCE1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1E8AA76-6405-442C-B423-D94407125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B586CB-1952-49A1-83BB-DE2E21B6A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760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A50162C-D6D8-424A-9D66-C029DACE0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51F166-EA91-443E-886C-66AF9237D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42EDFA-AD6D-4638-BC58-7F66C1516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3B501-D0C7-4068-B4AF-7932A58FD6FF}" type="datetimeFigureOut">
              <a:rPr lang="nl-BE" smtClean="0"/>
              <a:t>12/07/2021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7E0918-3F00-4C14-BECD-6D1430DD62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9AA193-8483-4F45-AECE-4EB681A8F6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CB0C2-B95F-479F-9AC1-752E1922E7E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824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847A45-8BC8-4C83-AE07-CE854D4D7C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Maastricht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BA0E1A5-57F1-4AF1-B8E3-A449F90C12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err="1"/>
              <a:t>Ich</a:t>
            </a:r>
            <a:r>
              <a:rPr lang="nl-BE" dirty="0"/>
              <a:t> vin </a:t>
            </a:r>
            <a:r>
              <a:rPr lang="nl-BE" dirty="0" err="1"/>
              <a:t>dich</a:t>
            </a:r>
            <a:r>
              <a:rPr lang="nl-BE" dirty="0"/>
              <a:t> sjiek</a:t>
            </a:r>
          </a:p>
        </p:txBody>
      </p:sp>
    </p:spTree>
    <p:extLst>
      <p:ext uri="{BB962C8B-B14F-4D97-AF65-F5344CB8AC3E}">
        <p14:creationId xmlns:p14="http://schemas.microsoft.com/office/powerpoint/2010/main" val="237976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78812-D288-4ECC-BB3E-59E61D8DD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Troeven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790D2F-8A81-4C2A-8A6B-BD506BB27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Meest muzikale provincie van Nederland</a:t>
            </a:r>
            <a:br>
              <a:rPr lang="nl-BE" dirty="0"/>
            </a:br>
            <a:r>
              <a:rPr lang="nl-BE" dirty="0"/>
              <a:t>27 % van alle muziekorganisatie komt uit Limburg</a:t>
            </a:r>
          </a:p>
          <a:p>
            <a:r>
              <a:rPr lang="nl-BE" dirty="0"/>
              <a:t>De mooiste boekhandel van de wereld</a:t>
            </a:r>
            <a:br>
              <a:rPr lang="nl-BE" dirty="0"/>
            </a:br>
            <a:r>
              <a:rPr lang="nl-BE" dirty="0"/>
              <a:t>Dominicanen Maastricht</a:t>
            </a:r>
          </a:p>
          <a:p>
            <a:r>
              <a:rPr lang="nl-BE" dirty="0"/>
              <a:t>Hoogste concentratie kastelen in Nederland</a:t>
            </a:r>
            <a:br>
              <a:rPr lang="nl-BE" dirty="0"/>
            </a:br>
            <a:r>
              <a:rPr lang="nl-BE" dirty="0"/>
              <a:t>90 kastelen en residenties</a:t>
            </a:r>
          </a:p>
        </p:txBody>
      </p:sp>
    </p:spTree>
    <p:extLst>
      <p:ext uri="{BB962C8B-B14F-4D97-AF65-F5344CB8AC3E}">
        <p14:creationId xmlns:p14="http://schemas.microsoft.com/office/powerpoint/2010/main" val="2966771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120A1-593E-4BA7-85C4-B59BF53C5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Kerken en gebouwen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4E5773-CE27-430D-A0E7-88D681041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Vrijthof</a:t>
            </a:r>
          </a:p>
          <a:p>
            <a:pPr lvl="1"/>
            <a:r>
              <a:rPr lang="nl-BE" dirty="0"/>
              <a:t>Sint-Servaasbasiliek</a:t>
            </a:r>
          </a:p>
          <a:p>
            <a:pPr lvl="1"/>
            <a:r>
              <a:rPr lang="nl-BE" dirty="0"/>
              <a:t>Sint-Janskerk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48311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A3AAF-F0D1-4215-82E0-A9C2C18E7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Onder de grond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176618-AAF8-4446-91E7-028009058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Geleide wandeling grotten Zonneberg</a:t>
            </a:r>
          </a:p>
          <a:p>
            <a:r>
              <a:rPr lang="nl-BE" dirty="0"/>
              <a:t>Grotten Noord</a:t>
            </a:r>
          </a:p>
          <a:p>
            <a:r>
              <a:rPr lang="nl-BE" dirty="0"/>
              <a:t>Privé steptocht grotten Zonneberg</a:t>
            </a:r>
          </a:p>
          <a:p>
            <a:r>
              <a:rPr lang="nl-BE" dirty="0"/>
              <a:t>Fort Sint-Pieter</a:t>
            </a:r>
          </a:p>
        </p:txBody>
      </p:sp>
    </p:spTree>
    <p:extLst>
      <p:ext uri="{BB962C8B-B14F-4D97-AF65-F5344CB8AC3E}">
        <p14:creationId xmlns:p14="http://schemas.microsoft.com/office/powerpoint/2010/main" val="1161605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52973-305B-4EAE-98E0-0E4918E02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Bedrijven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0B8A56-EEF3-40C6-90FF-CDAAF0C02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42 450 bedrijven in de regio Maastricht</a:t>
            </a:r>
          </a:p>
          <a:p>
            <a:r>
              <a:rPr lang="nl-BE" dirty="0"/>
              <a:t>Sterkste hersenscanner in de wereld</a:t>
            </a:r>
          </a:p>
          <a:p>
            <a:r>
              <a:rPr lang="nl-BE" dirty="0"/>
              <a:t>50 medisch-technologische bedrijven</a:t>
            </a:r>
          </a:p>
          <a:p>
            <a:r>
              <a:rPr lang="nl-BE" dirty="0"/>
              <a:t>Gemaakt in regio Maastricht</a:t>
            </a:r>
          </a:p>
          <a:p>
            <a:pPr lvl="1"/>
            <a:r>
              <a:rPr lang="nl-BE" dirty="0"/>
              <a:t>de eerste laboratorium-hamburger</a:t>
            </a:r>
          </a:p>
          <a:p>
            <a:pPr lvl="1"/>
            <a:r>
              <a:rPr lang="nl-BE" dirty="0"/>
              <a:t>eerste 3D-geprint schedelimplantaat</a:t>
            </a:r>
          </a:p>
          <a:p>
            <a:pPr lvl="1"/>
            <a:r>
              <a:rPr lang="nl-BE" dirty="0"/>
              <a:t>DYNEEMA, de sterkste draad (15x sterker dan staal)</a:t>
            </a:r>
          </a:p>
        </p:txBody>
      </p:sp>
    </p:spTree>
    <p:extLst>
      <p:ext uri="{BB962C8B-B14F-4D97-AF65-F5344CB8AC3E}">
        <p14:creationId xmlns:p14="http://schemas.microsoft.com/office/powerpoint/2010/main" val="3946323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0D1042-AEDB-43BC-9D4D-52CCB5E2A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Maastricht Conference </a:t>
            </a:r>
            <a:r>
              <a:rPr lang="nl-BE" dirty="0" err="1"/>
              <a:t>Region</a:t>
            </a:r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A8C1EE-A2AF-4AE0-918C-CFA448E0D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 strong award winning </a:t>
            </a:r>
            <a:r>
              <a:rPr lang="nl-BE" dirty="0" err="1"/>
              <a:t>congress</a:t>
            </a:r>
            <a:r>
              <a:rPr lang="nl-BE" dirty="0"/>
              <a:t> community</a:t>
            </a:r>
          </a:p>
          <a:p>
            <a:r>
              <a:rPr lang="nl-BE" dirty="0"/>
              <a:t>Over 35 </a:t>
            </a:r>
            <a:r>
              <a:rPr lang="nl-BE" dirty="0" err="1"/>
              <a:t>years</a:t>
            </a:r>
            <a:r>
              <a:rPr lang="nl-BE" dirty="0"/>
              <a:t> of </a:t>
            </a:r>
            <a:r>
              <a:rPr lang="nl-BE" dirty="0" err="1"/>
              <a:t>experience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meetings </a:t>
            </a:r>
            <a:r>
              <a:rPr lang="nl-BE" dirty="0" err="1"/>
              <a:t>industry</a:t>
            </a:r>
            <a:endParaRPr lang="nl-BE" dirty="0"/>
          </a:p>
          <a:p>
            <a:r>
              <a:rPr lang="nl-BE" dirty="0" err="1"/>
              <a:t>Located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heart</a:t>
            </a:r>
            <a:r>
              <a:rPr lang="nl-BE" dirty="0"/>
              <a:t> of Europa, easy </a:t>
            </a:r>
            <a:r>
              <a:rPr lang="nl-BE" dirty="0" err="1"/>
              <a:t>accessible</a:t>
            </a:r>
            <a:endParaRPr lang="nl-BE" dirty="0"/>
          </a:p>
          <a:p>
            <a:r>
              <a:rPr lang="nl-BE" dirty="0" err="1"/>
              <a:t>Surrounded</a:t>
            </a:r>
            <a:r>
              <a:rPr lang="nl-BE" dirty="0"/>
              <a:t> by </a:t>
            </a:r>
            <a:r>
              <a:rPr lang="nl-BE" dirty="0" err="1"/>
              <a:t>an</a:t>
            </a:r>
            <a:r>
              <a:rPr lang="nl-BE" dirty="0"/>
              <a:t> excellent </a:t>
            </a:r>
            <a:r>
              <a:rPr lang="nl-BE" dirty="0" err="1"/>
              <a:t>scientific</a:t>
            </a:r>
            <a:r>
              <a:rPr lang="nl-BE" dirty="0"/>
              <a:t> </a:t>
            </a:r>
            <a:r>
              <a:rPr lang="nl-BE" dirty="0" err="1"/>
              <a:t>ecosystem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1326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B9E9A-573B-48F6-87D0-50CD892E0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Maastricht vergaderstad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71791F-1C38-4531-B6F2-8E4925EAE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122 000 inwoners</a:t>
            </a:r>
          </a:p>
          <a:p>
            <a:r>
              <a:rPr lang="nl-BE" dirty="0"/>
              <a:t>3 academische ziekenhuizen in de regio</a:t>
            </a:r>
          </a:p>
          <a:p>
            <a:r>
              <a:rPr lang="nl-BE" dirty="0"/>
              <a:t>42 450 bedrijven, waarvan 60 % internationaal georiënteerd.</a:t>
            </a:r>
          </a:p>
          <a:p>
            <a:r>
              <a:rPr lang="nl-BE" dirty="0"/>
              <a:t>Maastricht University: de meest internationale universiteit van Nederland</a:t>
            </a:r>
          </a:p>
          <a:p>
            <a:r>
              <a:rPr lang="nl-BE" dirty="0"/>
              <a:t>5000+ hotelkamers in de regio</a:t>
            </a:r>
          </a:p>
          <a:p>
            <a:r>
              <a:rPr lang="nl-BE" dirty="0"/>
              <a:t>MECC: 30 000 m² tentoonstellingsruimte op één plaats</a:t>
            </a:r>
          </a:p>
          <a:p>
            <a:r>
              <a:rPr lang="nl-BE" dirty="0"/>
              <a:t>Meer dan 150 nationaliteiten</a:t>
            </a:r>
          </a:p>
        </p:txBody>
      </p:sp>
    </p:spTree>
    <p:extLst>
      <p:ext uri="{BB962C8B-B14F-4D97-AF65-F5344CB8AC3E}">
        <p14:creationId xmlns:p14="http://schemas.microsoft.com/office/powerpoint/2010/main" val="2143369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2077BF-3CF9-4634-A72D-ABFAE1F9E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Rondleidingen in Maastricht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AFA4A-8B88-431F-9B83-BAEA453B6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Stadswandeling historisch hart</a:t>
            </a:r>
          </a:p>
          <a:p>
            <a:r>
              <a:rPr lang="nl-BE" dirty="0"/>
              <a:t>Historische vaarroute door 't bassin</a:t>
            </a:r>
          </a:p>
          <a:p>
            <a:r>
              <a:rPr lang="nl-BE" dirty="0"/>
              <a:t>Rondvaart op de Maas</a:t>
            </a:r>
          </a:p>
          <a:p>
            <a:r>
              <a:rPr lang="nl-BE" dirty="0"/>
              <a:t>Rondleiding en proeverij brouwerij Bosch</a:t>
            </a:r>
          </a:p>
          <a:p>
            <a:r>
              <a:rPr lang="nl-BE" dirty="0"/>
              <a:t>Proeverij met virtuele rondleiding Thiessen</a:t>
            </a:r>
          </a:p>
        </p:txBody>
      </p:sp>
    </p:spTree>
    <p:extLst>
      <p:ext uri="{BB962C8B-B14F-4D97-AF65-F5344CB8AC3E}">
        <p14:creationId xmlns:p14="http://schemas.microsoft.com/office/powerpoint/2010/main" val="3039759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4AAB6A-C45B-4AFC-AE68-BB3321E7D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Wijken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E50280-01AF-49A9-AABA-B6ECD68C5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Binnenstad</a:t>
            </a:r>
          </a:p>
          <a:p>
            <a:r>
              <a:rPr lang="nl-BE" dirty="0"/>
              <a:t>Stokstraatkwartier</a:t>
            </a:r>
          </a:p>
          <a:p>
            <a:r>
              <a:rPr lang="nl-BE" dirty="0" err="1"/>
              <a:t>Wyck</a:t>
            </a:r>
            <a:endParaRPr lang="nl-BE" dirty="0"/>
          </a:p>
          <a:p>
            <a:r>
              <a:rPr lang="nl-BE" dirty="0" err="1"/>
              <a:t>Sphinxkwartier</a:t>
            </a:r>
            <a:endParaRPr lang="nl-BE" dirty="0"/>
          </a:p>
          <a:p>
            <a:r>
              <a:rPr lang="nl-BE" dirty="0" err="1"/>
              <a:t>Céramique</a:t>
            </a:r>
            <a:endParaRPr lang="nl-BE" dirty="0"/>
          </a:p>
          <a:p>
            <a:r>
              <a:rPr lang="nl-BE" dirty="0" err="1"/>
              <a:t>Jekerkwartier</a:t>
            </a:r>
            <a:endParaRPr lang="nl-BE" dirty="0"/>
          </a:p>
          <a:p>
            <a:r>
              <a:rPr lang="nl-BE" dirty="0"/>
              <a:t>Sint Pieter</a:t>
            </a:r>
          </a:p>
        </p:txBody>
      </p:sp>
    </p:spTree>
    <p:extLst>
      <p:ext uri="{BB962C8B-B14F-4D97-AF65-F5344CB8AC3E}">
        <p14:creationId xmlns:p14="http://schemas.microsoft.com/office/powerpoint/2010/main" val="461360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213</Words>
  <Application>Microsoft Office PowerPoint</Application>
  <PresentationFormat>Breedbeeld</PresentationFormat>
  <Paragraphs>50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Maastricht</vt:lpstr>
      <vt:lpstr>Troeven</vt:lpstr>
      <vt:lpstr>Kerken en gebouwen</vt:lpstr>
      <vt:lpstr>Onder de grond</vt:lpstr>
      <vt:lpstr>Bedrijven</vt:lpstr>
      <vt:lpstr>Maastricht Conference Region</vt:lpstr>
      <vt:lpstr>Maastricht vergaderstad</vt:lpstr>
      <vt:lpstr>Rondleidingen in Maastricht</vt:lpstr>
      <vt:lpstr>Wijken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Maastricht</dc:title>
  <dc:creator>DannyDV</dc:creator>
  <cp:lastModifiedBy>DannyDV</cp:lastModifiedBy>
  <cp:revision>4</cp:revision>
  <dcterms:created xsi:type="dcterms:W3CDTF">2021-07-12T07:53:04Z</dcterms:created>
  <dcterms:modified xsi:type="dcterms:W3CDTF">2021-07-12T10:42:33Z</dcterms:modified>
</cp:coreProperties>
</file>