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>
        <p:scale>
          <a:sx n="150" d="100"/>
          <a:sy n="150" d="100"/>
        </p:scale>
        <p:origin x="86" y="-4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B02D5-A7DF-46C4-B6BE-311E7BDF4F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14FF401-9116-4723-915F-A0634C08D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D6E4BA-3F99-4A2D-8054-15309ECAF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E5320A-0BD0-47EF-9D21-FAD4BCC43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ED8745-2801-4607-848F-2B7AF3210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254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29ED5E-EDF1-4D33-A352-2814CEA3D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9B6EA9F-E4F9-4EE2-8A34-F89A206B6F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C44F694-4B24-469E-96AC-B7064E83F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E9F7256-F950-4FDC-BB2C-CE5229809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E2EBF1-500B-4066-B5A8-FFD1B3E44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9190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AF12AEA-A4F7-4FA4-8927-8A66B59C02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78A5E48-E0E5-4D88-89A0-275C08A60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4EB40B6-125C-487E-BA71-7C45DD302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7EF08C-CD33-4369-A90F-5CB5C0584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E95BC7-2962-4D15-84FE-0E769CB61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576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E9C368-0E3B-42E1-960C-1BC6B059C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815184-8486-49D4-A8AF-BF070272C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A1C3F7-C7B0-47A9-AEFE-0D72AC3A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DF4F2D-D325-4B32-92D0-D6BF3ED19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D3023D5-77E4-40B8-B0C3-4A2F1E28D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501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E7189-15E8-41DF-9533-F0FD7F530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97ADA12-3928-4807-B65B-677507B38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896ED7-4A9E-48E1-9C2E-D5E5701B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6A9C15-99B0-4C19-B732-E87F2B212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28391C-3B88-480D-AF92-3AB0CCA7F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3423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39ABDC-652D-47F0-9189-6C807F377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1205A9-3520-403A-9375-780083DCB9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A3963A-DB0B-40A5-9F9C-0E8BC41D6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134E2C-21B5-4E62-AF59-D896C5588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B5B835B-BB55-4A61-99EA-E849D6342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20310D-A535-4ADA-B20E-F449D6815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1513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C7985-0B15-486E-AFB6-3F5CF5376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3F4E886-544F-4E97-B6B0-A13CE41C3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40686E8-3065-4097-A7EA-22B5792BE4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CEF0C04-6D83-4563-B2BA-37FCC2103C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69B5657-4753-42CE-B7FD-58CB17FCDF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6FD559B-8244-4F59-91E1-EF92BC2AF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ADD0229-EAF3-4D6E-A6E8-E4BD9EC25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E0F3728-DD0B-4BC8-BB46-425C90A5A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2949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5C974D-17C6-4567-B6D3-AAB13609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163517F-6CA8-4650-9225-C3D62F694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7F52C7F-DEE4-4F66-81A2-DDB69FF4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4A2F78A-BEB3-4BCF-B77C-694A7B7F0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1720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8F7E3A7-A219-4796-951B-AEDD293F6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6C70E05-958A-4BD5-A63C-40F6B1E22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A287C8E-8268-4407-81D1-9F0CA57AB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39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EF052-E453-4F32-9B5A-5E3EEB733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FA4A24-A6E6-418C-B7CC-706089593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08A745-D0CB-4CDD-B247-93D8CF1D6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5B965C-DB6E-4FA3-B54F-5D1B1A51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393BDD1-5C07-4141-A31C-2FADF6405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9BEA19-A6B0-44D3-9356-B76DBB697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3450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4E9778-804A-41D0-9245-F366430AC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1C5B2F9-FA05-4BCE-98B5-DDFA9162D8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774A142-B96D-4DEA-94BA-CE762519F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649591E-BE0E-47CF-9A5C-EF6ED037B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FB351E-CA53-4B92-AE8A-6626D6A31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9035987-9011-4FA6-A241-36F37248B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870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F4900F6-0636-4343-A9D6-CC4D98F6F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B937CA9-AD59-4FAD-9670-095CC7C11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B630B8C-2944-4913-9CF1-F77F906F6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93210A-49B7-41B3-B621-0A2889A57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CAC113-C0F4-4095-A6F4-E48C63BE7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3499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fizer">
            <a:extLst>
              <a:ext uri="{FF2B5EF4-FFF2-40B4-BE49-F238E27FC236}">
                <a16:creationId xmlns:a16="http://schemas.microsoft.com/office/drawing/2014/main" id="{93A2F558-082C-413C-AD4C-4B4427BCD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284" y="2135637"/>
            <a:ext cx="432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oderna">
            <a:extLst>
              <a:ext uri="{FF2B5EF4-FFF2-40B4-BE49-F238E27FC236}">
                <a16:creationId xmlns:a16="http://schemas.microsoft.com/office/drawing/2014/main" id="{3D015302-5176-4395-9369-EBAB4ED99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426" y="2135637"/>
            <a:ext cx="432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straZeneca">
            <a:extLst>
              <a:ext uri="{FF2B5EF4-FFF2-40B4-BE49-F238E27FC236}">
                <a16:creationId xmlns:a16="http://schemas.microsoft.com/office/drawing/2014/main" id="{555D2D2C-C706-4679-BF0B-EE0A7B096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142" y="2135637"/>
            <a:ext cx="432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Johnson &amp; Johnson">
            <a:extLst>
              <a:ext uri="{FF2B5EF4-FFF2-40B4-BE49-F238E27FC236}">
                <a16:creationId xmlns:a16="http://schemas.microsoft.com/office/drawing/2014/main" id="{AC160236-7F05-4413-B37D-D2F4467EB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5637"/>
            <a:ext cx="432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Johnson &amp; Johnson">
            <a:extLst>
              <a:ext uri="{FF2B5EF4-FFF2-40B4-BE49-F238E27FC236}">
                <a16:creationId xmlns:a16="http://schemas.microsoft.com/office/drawing/2014/main" id="{75202CFB-ACFD-442E-92A7-55300E5F8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3" y="2135637"/>
            <a:ext cx="432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63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0AB43D1-223C-4E34-9558-7C758E2136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1424" y="764704"/>
            <a:ext cx="3596813" cy="4351338"/>
          </a:xfrm>
        </p:spPr>
      </p:pic>
    </p:spTree>
    <p:extLst>
      <p:ext uri="{BB962C8B-B14F-4D97-AF65-F5344CB8AC3E}">
        <p14:creationId xmlns:p14="http://schemas.microsoft.com/office/powerpoint/2010/main" val="22508379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0</Words>
  <Application>Microsoft Office PowerPoint</Application>
  <PresentationFormat>Breedbeeld</PresentationFormat>
  <Paragraphs>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DannyDV</dc:creator>
  <cp:lastModifiedBy>DannyDV</cp:lastModifiedBy>
  <cp:revision>10</cp:revision>
  <dcterms:created xsi:type="dcterms:W3CDTF">2021-07-14T05:55:19Z</dcterms:created>
  <dcterms:modified xsi:type="dcterms:W3CDTF">2021-08-12T15:29:52Z</dcterms:modified>
</cp:coreProperties>
</file>