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4" autoAdjust="0"/>
    <p:restoredTop sz="94660"/>
  </p:normalViewPr>
  <p:slideViewPr>
    <p:cSldViewPr snapToGrid="0">
      <p:cViewPr>
        <p:scale>
          <a:sx n="25" d="100"/>
          <a:sy n="25" d="100"/>
        </p:scale>
        <p:origin x="2712" y="13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602B5D-16AD-4B6E-8601-18AFB8437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CDF671D-9688-4DE6-A01D-D9C73D8D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2A2F5B-6482-484A-AF6C-BBC2B1D9C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E9BB0C-D1DF-47BD-BF5C-01C86ED11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918AB2-9443-4961-AF21-924C9449F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163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6ADF1-8043-4A3E-84C9-B0E73789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12A9416-C4FE-4E0C-86FC-73886C6D8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631A10-43F7-45B8-A607-DA9C3B7EB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94E106A-17B9-4EA4-BF2F-8CC88DA6B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F44566-B612-4999-85E7-10743E0B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049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4B0B3C3-66AA-40AA-A577-5D9E0ED26F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388DE0D-F159-4EC1-848B-430BAC63D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83D223-61DF-47CB-B327-E7B752613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FC6629-494A-4613-8C59-A30B20C0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ACC5AD-E7F9-4976-8F36-B14A9C1F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2578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800E8-BE2A-467B-B415-D9BE761BF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2BFAE-E114-4803-A036-A743A52FC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FAD2CE-708E-4926-A9E1-FF147808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D8193-3DD6-473B-892B-F5F158DE4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5130EC-28DF-49CD-B438-7522F7E1B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123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937F80-5E29-4844-97EC-958CE440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BD0E0F-FAAF-462E-A983-BA265E2E5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D6D31F-4AC1-4F9A-8631-08EB37AF6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728BF3-9FBA-4C70-BBBC-693098AA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E49D15-E152-4230-9B6F-8D6E71076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81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23AF0-0F62-4DC9-8B7B-AF78AF6C9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9F1A33-B431-4D0C-8AF2-F2203BE9C8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00D69E-CD24-49F6-9AD4-8511485A8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72CF3E-3757-4A6E-A2B0-0C7728817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FBE9EA-AEB3-417D-A08E-D362730F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FB9C34-74FE-4977-82E0-3B075645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618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B78B8-06E6-449C-80D0-FCD6CA4E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1E5269-E740-463F-A35A-A4439C0C0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896FC5-3892-4AEB-B6C5-B56D8ADC0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4A2F9C8-EC93-480F-B1AF-ECE3DA11D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BEEEE17-78BD-4494-A7E0-E98603C88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A6933A9-518A-49F2-8751-FC3EE627E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C766BD-675E-4565-8265-0BB9BABD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AEA04C-70B7-4CF1-A7C8-CB8DC1E3F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1913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B0394-9DFE-43E9-9D08-1070F1A34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9C32605-2E05-4E6E-BE9F-828915508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D97687C-F55B-4FDF-9B64-EC51F74D5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389FD2B-66BC-463A-856B-17FB4F7C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401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EBE9FAB-C8D2-47F2-942A-BB0A67F63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C69A8B-0E81-479B-9AD5-AE8E3B9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E9EE2D-75C4-4BA5-8446-539BE17A4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6060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37C97-391A-4A00-9210-88BCF05A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7D20A3-11BB-4297-96EF-31B4C1FBC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57AC7F-3BB2-45C9-8FE7-C69CBAFB8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FCFC3CA-5559-42D4-8A33-52EEA57CE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0FDD9A-28CC-4851-BA61-5350FAE1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B3E946-B819-41F7-BF37-44F364917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3410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F47E2-0176-4E42-8A7C-E4185C09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86DB05D-B193-4C4F-9520-AF0263586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1BC168D-5AD1-4F4E-8021-DAABADE65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8D1C37-744C-4346-B18C-36CE225E5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1A4883-556A-4FCB-8252-F556E094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6AA759-A9C8-47C3-80C8-DE9B4E26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911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1C960C-97D8-4700-BF3C-C444D0975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5C844E-D8D4-414C-8043-A8E082AA2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ED66E2-776A-416E-8713-F49BBB9BD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0CC6E-1589-4D7B-A45E-BFC6D4B5162C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B9DE11-41BD-49B3-A55E-390F3559C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7A0C7F-D362-4452-8969-A618DD94A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B7F7C-1934-4AB1-BC21-36F73D3BB4C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8239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5B5287C9-3540-4A8D-ADC7-08519C2E7176}"/>
              </a:ext>
            </a:extLst>
          </p:cNvPr>
          <p:cNvCxnSpPr>
            <a:cxnSpLocks/>
          </p:cNvCxnSpPr>
          <p:nvPr/>
        </p:nvCxnSpPr>
        <p:spPr>
          <a:xfrm rot="5400000">
            <a:off x="360000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CABF3146-933E-4F2A-81C9-0861BBD97146}"/>
              </a:ext>
            </a:extLst>
          </p:cNvPr>
          <p:cNvCxnSpPr>
            <a:cxnSpLocks/>
          </p:cNvCxnSpPr>
          <p:nvPr/>
        </p:nvCxnSpPr>
        <p:spPr>
          <a:xfrm>
            <a:off x="900000" y="341671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F664B72C-30CD-459F-9E2F-F4FD8B79627A}"/>
              </a:ext>
            </a:extLst>
          </p:cNvPr>
          <p:cNvCxnSpPr>
            <a:cxnSpLocks/>
          </p:cNvCxnSpPr>
          <p:nvPr/>
        </p:nvCxnSpPr>
        <p:spPr>
          <a:xfrm>
            <a:off x="2245896" y="343195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30D6B6F-B937-40ED-8B06-D269FD55C925}"/>
              </a:ext>
            </a:extLst>
          </p:cNvPr>
          <p:cNvCxnSpPr>
            <a:cxnSpLocks/>
          </p:cNvCxnSpPr>
          <p:nvPr/>
        </p:nvCxnSpPr>
        <p:spPr>
          <a:xfrm>
            <a:off x="3557162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F6C363AD-B610-42D7-8B8F-49092701A81E}"/>
              </a:ext>
            </a:extLst>
          </p:cNvPr>
          <p:cNvCxnSpPr>
            <a:cxnSpLocks/>
          </p:cNvCxnSpPr>
          <p:nvPr/>
        </p:nvCxnSpPr>
        <p:spPr>
          <a:xfrm>
            <a:off x="4883694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5059CB88-CC6C-4317-BA31-15FF3F4DBF64}"/>
              </a:ext>
            </a:extLst>
          </p:cNvPr>
          <p:cNvCxnSpPr>
            <a:cxnSpLocks/>
          </p:cNvCxnSpPr>
          <p:nvPr/>
        </p:nvCxnSpPr>
        <p:spPr>
          <a:xfrm>
            <a:off x="6200575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E38EC9C-D0FE-4B84-A9C4-02463B68AA80}"/>
              </a:ext>
            </a:extLst>
          </p:cNvPr>
          <p:cNvCxnSpPr>
            <a:cxnSpLocks/>
          </p:cNvCxnSpPr>
          <p:nvPr/>
        </p:nvCxnSpPr>
        <p:spPr>
          <a:xfrm>
            <a:off x="7524308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E4B7518-C905-45FF-B4EC-D656044179B3}"/>
              </a:ext>
            </a:extLst>
          </p:cNvPr>
          <p:cNvCxnSpPr>
            <a:cxnSpLocks/>
          </p:cNvCxnSpPr>
          <p:nvPr/>
        </p:nvCxnSpPr>
        <p:spPr>
          <a:xfrm>
            <a:off x="8848041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CDC331D-8028-402A-8B0F-5DC32AF266E1}"/>
              </a:ext>
            </a:extLst>
          </p:cNvPr>
          <p:cNvCxnSpPr>
            <a:cxnSpLocks/>
          </p:cNvCxnSpPr>
          <p:nvPr/>
        </p:nvCxnSpPr>
        <p:spPr>
          <a:xfrm>
            <a:off x="10177370" y="342179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>
            <a:extLst>
              <a:ext uri="{FF2B5EF4-FFF2-40B4-BE49-F238E27FC236}">
                <a16:creationId xmlns:a16="http://schemas.microsoft.com/office/drawing/2014/main" id="{B89C6091-B1B8-4BD3-8160-2C84AECCC197}"/>
              </a:ext>
            </a:extLst>
          </p:cNvPr>
          <p:cNvSpPr/>
          <p:nvPr/>
        </p:nvSpPr>
        <p:spPr>
          <a:xfrm>
            <a:off x="2014630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4FBACA5E-3AFE-4F2C-A5B8-64A9402F46E3}"/>
              </a:ext>
            </a:extLst>
          </p:cNvPr>
          <p:cNvSpPr/>
          <p:nvPr/>
        </p:nvSpPr>
        <p:spPr>
          <a:xfrm>
            <a:off x="3341162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E3185FC6-5D68-49C2-BBD7-F7EF63CB015E}"/>
              </a:ext>
            </a:extLst>
          </p:cNvPr>
          <p:cNvSpPr/>
          <p:nvPr/>
        </p:nvSpPr>
        <p:spPr>
          <a:xfrm>
            <a:off x="4667694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7EA6EAC3-4474-4C71-8DE9-8A7CFFA2EA37}"/>
              </a:ext>
            </a:extLst>
          </p:cNvPr>
          <p:cNvSpPr/>
          <p:nvPr/>
        </p:nvSpPr>
        <p:spPr>
          <a:xfrm>
            <a:off x="5984575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EB5C57EF-2CE2-42D2-8E66-02D8D5898C14}"/>
              </a:ext>
            </a:extLst>
          </p:cNvPr>
          <p:cNvSpPr/>
          <p:nvPr/>
        </p:nvSpPr>
        <p:spPr>
          <a:xfrm>
            <a:off x="7308308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A7B130AD-7CC0-44F6-AAB2-43AB2512115A}"/>
              </a:ext>
            </a:extLst>
          </p:cNvPr>
          <p:cNvSpPr/>
          <p:nvPr/>
        </p:nvSpPr>
        <p:spPr>
          <a:xfrm>
            <a:off x="8632041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F6C4391D-DD3C-4404-A11A-8E75FCF84B2C}"/>
              </a:ext>
            </a:extLst>
          </p:cNvPr>
          <p:cNvSpPr/>
          <p:nvPr/>
        </p:nvSpPr>
        <p:spPr>
          <a:xfrm>
            <a:off x="9961370" y="33084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1DAAB86F-92B8-4346-A361-A193BEE58279}"/>
              </a:ext>
            </a:extLst>
          </p:cNvPr>
          <p:cNvSpPr/>
          <p:nvPr/>
        </p:nvSpPr>
        <p:spPr>
          <a:xfrm>
            <a:off x="11278251" y="331399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F7D3CED4-6CED-4D8F-9A2B-23BE34CD0542}"/>
              </a:ext>
            </a:extLst>
          </p:cNvPr>
          <p:cNvSpPr/>
          <p:nvPr/>
        </p:nvSpPr>
        <p:spPr>
          <a:xfrm>
            <a:off x="1852630" y="5064706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1900" dirty="0">
                <a:solidFill>
                  <a:srgbClr val="FF0000"/>
                </a:solidFill>
              </a:rPr>
              <a:t>10</a:t>
            </a:r>
            <a:r>
              <a:rPr lang="nl-BE" sz="1900" baseline="30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5733A8EF-1A1E-48BB-8D32-7E38B88175BB}"/>
              </a:ext>
            </a:extLst>
          </p:cNvPr>
          <p:cNvSpPr/>
          <p:nvPr/>
        </p:nvSpPr>
        <p:spPr>
          <a:xfrm>
            <a:off x="3125162" y="5010706"/>
            <a:ext cx="648000" cy="64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200" dirty="0">
                <a:solidFill>
                  <a:srgbClr val="FF0000"/>
                </a:solidFill>
              </a:rPr>
              <a:t>10</a:t>
            </a:r>
            <a:r>
              <a:rPr lang="nl-BE" sz="2200" baseline="30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5CDDB54F-7B8C-4A4B-91E9-2BBBBC5069BC}"/>
              </a:ext>
            </a:extLst>
          </p:cNvPr>
          <p:cNvSpPr/>
          <p:nvPr/>
        </p:nvSpPr>
        <p:spPr>
          <a:xfrm>
            <a:off x="4397694" y="4956706"/>
            <a:ext cx="756000" cy="75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500" dirty="0">
                <a:solidFill>
                  <a:srgbClr val="FF0000"/>
                </a:solidFill>
              </a:rPr>
              <a:t>10</a:t>
            </a:r>
            <a:r>
              <a:rPr lang="nl-BE" sz="2500" baseline="30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C7C63F91-DC72-4530-9B50-7D50FC68327F}"/>
              </a:ext>
            </a:extLst>
          </p:cNvPr>
          <p:cNvSpPr/>
          <p:nvPr/>
        </p:nvSpPr>
        <p:spPr>
          <a:xfrm>
            <a:off x="5660575" y="4902706"/>
            <a:ext cx="864000" cy="86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800" dirty="0">
                <a:solidFill>
                  <a:srgbClr val="FF0000"/>
                </a:solidFill>
              </a:rPr>
              <a:t>10</a:t>
            </a:r>
            <a:r>
              <a:rPr lang="nl-BE" sz="2800" baseline="300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967417E7-9B50-4DDD-9349-A0DF126A3792}"/>
              </a:ext>
            </a:extLst>
          </p:cNvPr>
          <p:cNvSpPr/>
          <p:nvPr/>
        </p:nvSpPr>
        <p:spPr>
          <a:xfrm>
            <a:off x="6930308" y="4848706"/>
            <a:ext cx="972000" cy="9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100" dirty="0">
                <a:solidFill>
                  <a:srgbClr val="FF0000"/>
                </a:solidFill>
              </a:rPr>
              <a:t>10</a:t>
            </a:r>
            <a:r>
              <a:rPr lang="nl-BE" sz="3100" baseline="300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E2468067-2E6B-4013-A22D-2431BB0C1C50}"/>
              </a:ext>
            </a:extLst>
          </p:cNvPr>
          <p:cNvSpPr/>
          <p:nvPr/>
        </p:nvSpPr>
        <p:spPr>
          <a:xfrm>
            <a:off x="8200041" y="479470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400" dirty="0">
                <a:solidFill>
                  <a:srgbClr val="FF0000"/>
                </a:solidFill>
              </a:rPr>
              <a:t>10</a:t>
            </a:r>
            <a:r>
              <a:rPr lang="nl-BE" sz="3400" baseline="30000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C75979CA-7FE7-4455-B494-CEF9AB51A1FA}"/>
              </a:ext>
            </a:extLst>
          </p:cNvPr>
          <p:cNvSpPr/>
          <p:nvPr/>
        </p:nvSpPr>
        <p:spPr>
          <a:xfrm>
            <a:off x="9475370" y="4740706"/>
            <a:ext cx="1188000" cy="11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700" dirty="0">
                <a:solidFill>
                  <a:srgbClr val="FF0000"/>
                </a:solidFill>
              </a:rPr>
              <a:t>10</a:t>
            </a:r>
            <a:r>
              <a:rPr lang="nl-BE" sz="3700" baseline="300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E086958C-0092-4FD7-A92E-3C84D4403917}"/>
              </a:ext>
            </a:extLst>
          </p:cNvPr>
          <p:cNvSpPr/>
          <p:nvPr/>
        </p:nvSpPr>
        <p:spPr>
          <a:xfrm>
            <a:off x="10738251" y="4686706"/>
            <a:ext cx="1296000" cy="129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4000" dirty="0">
                <a:solidFill>
                  <a:srgbClr val="FF0000"/>
                </a:solidFill>
              </a:rPr>
              <a:t>10</a:t>
            </a:r>
            <a:r>
              <a:rPr lang="nl-BE" sz="4000" baseline="30000" dirty="0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9E89A8-5C6D-4419-8E7D-B3096A2EE14D}"/>
              </a:ext>
            </a:extLst>
          </p:cNvPr>
          <p:cNvSpPr txBox="1"/>
          <p:nvPr/>
        </p:nvSpPr>
        <p:spPr>
          <a:xfrm>
            <a:off x="1764910" y="2590170"/>
            <a:ext cx="726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kilo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954F1C4-5548-4E01-94D2-2BFA5B71FB76}"/>
              </a:ext>
            </a:extLst>
          </p:cNvPr>
          <p:cNvSpPr txBox="1"/>
          <p:nvPr/>
        </p:nvSpPr>
        <p:spPr>
          <a:xfrm>
            <a:off x="2949538" y="2590170"/>
            <a:ext cx="999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mega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F43630C-E023-43DE-A150-5E0508934FC3}"/>
              </a:ext>
            </a:extLst>
          </p:cNvPr>
          <p:cNvSpPr txBox="1"/>
          <p:nvPr/>
        </p:nvSpPr>
        <p:spPr>
          <a:xfrm>
            <a:off x="4383471" y="2590170"/>
            <a:ext cx="78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giga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AE1659F-B565-43C7-BC9F-80677E0B467C}"/>
              </a:ext>
            </a:extLst>
          </p:cNvPr>
          <p:cNvSpPr txBox="1"/>
          <p:nvPr/>
        </p:nvSpPr>
        <p:spPr>
          <a:xfrm>
            <a:off x="5696742" y="2590170"/>
            <a:ext cx="784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tera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AE89E66-7715-492D-997D-5BE769B3C0A4}"/>
              </a:ext>
            </a:extLst>
          </p:cNvPr>
          <p:cNvSpPr txBox="1"/>
          <p:nvPr/>
        </p:nvSpPr>
        <p:spPr>
          <a:xfrm>
            <a:off x="6969668" y="2590170"/>
            <a:ext cx="85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peta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7BEB665-7238-4222-89D6-B505C44518BD}"/>
              </a:ext>
            </a:extLst>
          </p:cNvPr>
          <p:cNvSpPr txBox="1"/>
          <p:nvPr/>
        </p:nvSpPr>
        <p:spPr>
          <a:xfrm>
            <a:off x="8396312" y="2590170"/>
            <a:ext cx="697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exa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84FBB582-B3F2-4303-8534-5ED04AFDB9B4}"/>
              </a:ext>
            </a:extLst>
          </p:cNvPr>
          <p:cNvSpPr txBox="1"/>
          <p:nvPr/>
        </p:nvSpPr>
        <p:spPr>
          <a:xfrm>
            <a:off x="9601946" y="2590170"/>
            <a:ext cx="919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zetta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C7E0000B-6C02-4064-872F-129ED1D75B76}"/>
              </a:ext>
            </a:extLst>
          </p:cNvPr>
          <p:cNvSpPr txBox="1"/>
          <p:nvPr/>
        </p:nvSpPr>
        <p:spPr>
          <a:xfrm>
            <a:off x="10888092" y="2590170"/>
            <a:ext cx="963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yotta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E97AC9F8-826D-46BE-A96B-E8DD5A80F224}"/>
              </a:ext>
            </a:extLst>
          </p:cNvPr>
          <p:cNvSpPr txBox="1"/>
          <p:nvPr/>
        </p:nvSpPr>
        <p:spPr>
          <a:xfrm>
            <a:off x="1764910" y="632133"/>
            <a:ext cx="5317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400" b="1" dirty="0">
                <a:solidFill>
                  <a:schemeClr val="bg1"/>
                </a:solidFill>
              </a:rPr>
              <a:t>Veelvouden van bytes</a:t>
            </a:r>
          </a:p>
        </p:txBody>
      </p:sp>
      <p:sp>
        <p:nvSpPr>
          <p:cNvPr id="42" name="VlakRechts">
            <a:extLst>
              <a:ext uri="{FF2B5EF4-FFF2-40B4-BE49-F238E27FC236}">
                <a16:creationId xmlns:a16="http://schemas.microsoft.com/office/drawing/2014/main" id="{665C1BA2-37D9-4209-9AA6-626222E00D81}"/>
              </a:ext>
            </a:extLst>
          </p:cNvPr>
          <p:cNvSpPr/>
          <p:nvPr/>
        </p:nvSpPr>
        <p:spPr>
          <a:xfrm>
            <a:off x="9093875" y="-8629383"/>
            <a:ext cx="12905772" cy="8365598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1" name="VlakLinks">
            <a:extLst>
              <a:ext uri="{FF2B5EF4-FFF2-40B4-BE49-F238E27FC236}">
                <a16:creationId xmlns:a16="http://schemas.microsoft.com/office/drawing/2014/main" id="{966DE4E9-88CB-43C0-93A1-442E2E706D90}"/>
              </a:ext>
            </a:extLst>
          </p:cNvPr>
          <p:cNvSpPr/>
          <p:nvPr/>
        </p:nvSpPr>
        <p:spPr>
          <a:xfrm>
            <a:off x="-11732231" y="-8483294"/>
            <a:ext cx="12905772" cy="8366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KnopVeelvoudenVanBytes">
            <a:extLst>
              <a:ext uri="{FF2B5EF4-FFF2-40B4-BE49-F238E27FC236}">
                <a16:creationId xmlns:a16="http://schemas.microsoft.com/office/drawing/2014/main" id="{1EBF4E8F-120A-42BF-8FB3-976FEB1B4F6E}"/>
              </a:ext>
            </a:extLst>
          </p:cNvPr>
          <p:cNvSpPr/>
          <p:nvPr/>
        </p:nvSpPr>
        <p:spPr>
          <a:xfrm>
            <a:off x="3864839" y="-4455443"/>
            <a:ext cx="3960000" cy="542693"/>
          </a:xfrm>
          <a:prstGeom prst="roundRect">
            <a:avLst/>
          </a:prstGeom>
          <a:solidFill>
            <a:srgbClr val="FFC00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/>
              <a:t>VEELVOUDEN VAN BYTES</a:t>
            </a:r>
          </a:p>
        </p:txBody>
      </p:sp>
    </p:spTree>
    <p:extLst>
      <p:ext uri="{BB962C8B-B14F-4D97-AF65-F5344CB8AC3E}">
        <p14:creationId xmlns:p14="http://schemas.microsoft.com/office/powerpoint/2010/main" val="37059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5B5287C9-3540-4A8D-ADC7-08519C2E7176}"/>
              </a:ext>
            </a:extLst>
          </p:cNvPr>
          <p:cNvCxnSpPr>
            <a:cxnSpLocks/>
          </p:cNvCxnSpPr>
          <p:nvPr/>
        </p:nvCxnSpPr>
        <p:spPr>
          <a:xfrm rot="5400000">
            <a:off x="360000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CABF3146-933E-4F2A-81C9-0861BBD97146}"/>
              </a:ext>
            </a:extLst>
          </p:cNvPr>
          <p:cNvCxnSpPr>
            <a:cxnSpLocks/>
          </p:cNvCxnSpPr>
          <p:nvPr/>
        </p:nvCxnSpPr>
        <p:spPr>
          <a:xfrm>
            <a:off x="900000" y="341671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F664B72C-30CD-459F-9E2F-F4FD8B79627A}"/>
              </a:ext>
            </a:extLst>
          </p:cNvPr>
          <p:cNvCxnSpPr>
            <a:cxnSpLocks/>
          </p:cNvCxnSpPr>
          <p:nvPr/>
        </p:nvCxnSpPr>
        <p:spPr>
          <a:xfrm>
            <a:off x="2245896" y="343195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30D6B6F-B937-40ED-8B06-D269FD55C925}"/>
              </a:ext>
            </a:extLst>
          </p:cNvPr>
          <p:cNvCxnSpPr>
            <a:cxnSpLocks/>
          </p:cNvCxnSpPr>
          <p:nvPr/>
        </p:nvCxnSpPr>
        <p:spPr>
          <a:xfrm>
            <a:off x="3557162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F6C363AD-B610-42D7-8B8F-49092701A81E}"/>
              </a:ext>
            </a:extLst>
          </p:cNvPr>
          <p:cNvCxnSpPr>
            <a:cxnSpLocks/>
          </p:cNvCxnSpPr>
          <p:nvPr/>
        </p:nvCxnSpPr>
        <p:spPr>
          <a:xfrm>
            <a:off x="4883694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5059CB88-CC6C-4317-BA31-15FF3F4DBF64}"/>
              </a:ext>
            </a:extLst>
          </p:cNvPr>
          <p:cNvCxnSpPr>
            <a:cxnSpLocks/>
          </p:cNvCxnSpPr>
          <p:nvPr/>
        </p:nvCxnSpPr>
        <p:spPr>
          <a:xfrm>
            <a:off x="6200575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E38EC9C-D0FE-4B84-A9C4-02463B68AA80}"/>
              </a:ext>
            </a:extLst>
          </p:cNvPr>
          <p:cNvCxnSpPr>
            <a:cxnSpLocks/>
          </p:cNvCxnSpPr>
          <p:nvPr/>
        </p:nvCxnSpPr>
        <p:spPr>
          <a:xfrm>
            <a:off x="7524308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E4B7518-C905-45FF-B4EC-D656044179B3}"/>
              </a:ext>
            </a:extLst>
          </p:cNvPr>
          <p:cNvCxnSpPr>
            <a:cxnSpLocks/>
          </p:cNvCxnSpPr>
          <p:nvPr/>
        </p:nvCxnSpPr>
        <p:spPr>
          <a:xfrm>
            <a:off x="8848041" y="342900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CDC331D-8028-402A-8B0F-5DC32AF266E1}"/>
              </a:ext>
            </a:extLst>
          </p:cNvPr>
          <p:cNvCxnSpPr>
            <a:cxnSpLocks/>
          </p:cNvCxnSpPr>
          <p:nvPr/>
        </p:nvCxnSpPr>
        <p:spPr>
          <a:xfrm>
            <a:off x="10177370" y="3421790"/>
            <a:ext cx="108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>
            <a:extLst>
              <a:ext uri="{FF2B5EF4-FFF2-40B4-BE49-F238E27FC236}">
                <a16:creationId xmlns:a16="http://schemas.microsoft.com/office/drawing/2014/main" id="{B89C6091-B1B8-4BD3-8160-2C84AECCC197}"/>
              </a:ext>
            </a:extLst>
          </p:cNvPr>
          <p:cNvSpPr/>
          <p:nvPr/>
        </p:nvSpPr>
        <p:spPr>
          <a:xfrm>
            <a:off x="2014630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4FBACA5E-3AFE-4F2C-A5B8-64A9402F46E3}"/>
              </a:ext>
            </a:extLst>
          </p:cNvPr>
          <p:cNvSpPr/>
          <p:nvPr/>
        </p:nvSpPr>
        <p:spPr>
          <a:xfrm>
            <a:off x="3341162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E3185FC6-5D68-49C2-BBD7-F7EF63CB015E}"/>
              </a:ext>
            </a:extLst>
          </p:cNvPr>
          <p:cNvSpPr/>
          <p:nvPr/>
        </p:nvSpPr>
        <p:spPr>
          <a:xfrm>
            <a:off x="4667694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7EA6EAC3-4474-4C71-8DE9-8A7CFFA2EA37}"/>
              </a:ext>
            </a:extLst>
          </p:cNvPr>
          <p:cNvSpPr/>
          <p:nvPr/>
        </p:nvSpPr>
        <p:spPr>
          <a:xfrm>
            <a:off x="5984575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EB5C57EF-2CE2-42D2-8E66-02D8D5898C14}"/>
              </a:ext>
            </a:extLst>
          </p:cNvPr>
          <p:cNvSpPr/>
          <p:nvPr/>
        </p:nvSpPr>
        <p:spPr>
          <a:xfrm>
            <a:off x="7308308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A7B130AD-7CC0-44F6-AAB2-43AB2512115A}"/>
              </a:ext>
            </a:extLst>
          </p:cNvPr>
          <p:cNvSpPr/>
          <p:nvPr/>
        </p:nvSpPr>
        <p:spPr>
          <a:xfrm>
            <a:off x="8632041" y="33210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F6C4391D-DD3C-4404-A11A-8E75FCF84B2C}"/>
              </a:ext>
            </a:extLst>
          </p:cNvPr>
          <p:cNvSpPr/>
          <p:nvPr/>
        </p:nvSpPr>
        <p:spPr>
          <a:xfrm>
            <a:off x="9961370" y="330840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1DAAB86F-92B8-4346-A361-A193BEE58279}"/>
              </a:ext>
            </a:extLst>
          </p:cNvPr>
          <p:cNvSpPr/>
          <p:nvPr/>
        </p:nvSpPr>
        <p:spPr>
          <a:xfrm>
            <a:off x="11278251" y="3313990"/>
            <a:ext cx="216000" cy="2160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F7D3CED4-6CED-4D8F-9A2B-23BE34CD0542}"/>
              </a:ext>
            </a:extLst>
          </p:cNvPr>
          <p:cNvSpPr/>
          <p:nvPr/>
        </p:nvSpPr>
        <p:spPr>
          <a:xfrm>
            <a:off x="1852630" y="5064706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1900" dirty="0">
                <a:solidFill>
                  <a:srgbClr val="FF0000"/>
                </a:solidFill>
              </a:rPr>
              <a:t>10</a:t>
            </a:r>
            <a:r>
              <a:rPr lang="nl-BE" sz="1900" baseline="30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5733A8EF-1A1E-48BB-8D32-7E38B88175BB}"/>
              </a:ext>
            </a:extLst>
          </p:cNvPr>
          <p:cNvSpPr/>
          <p:nvPr/>
        </p:nvSpPr>
        <p:spPr>
          <a:xfrm>
            <a:off x="3125162" y="5010706"/>
            <a:ext cx="648000" cy="64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200" dirty="0">
                <a:solidFill>
                  <a:srgbClr val="FF0000"/>
                </a:solidFill>
              </a:rPr>
              <a:t>10</a:t>
            </a:r>
            <a:r>
              <a:rPr lang="nl-BE" sz="2200" baseline="30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5CDDB54F-7B8C-4A4B-91E9-2BBBBC5069BC}"/>
              </a:ext>
            </a:extLst>
          </p:cNvPr>
          <p:cNvSpPr/>
          <p:nvPr/>
        </p:nvSpPr>
        <p:spPr>
          <a:xfrm>
            <a:off x="4397694" y="4956706"/>
            <a:ext cx="756000" cy="75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500" dirty="0">
                <a:solidFill>
                  <a:srgbClr val="FF0000"/>
                </a:solidFill>
              </a:rPr>
              <a:t>10</a:t>
            </a:r>
            <a:r>
              <a:rPr lang="nl-BE" sz="2500" baseline="30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C7C63F91-DC72-4530-9B50-7D50FC68327F}"/>
              </a:ext>
            </a:extLst>
          </p:cNvPr>
          <p:cNvSpPr/>
          <p:nvPr/>
        </p:nvSpPr>
        <p:spPr>
          <a:xfrm>
            <a:off x="5660575" y="4902706"/>
            <a:ext cx="864000" cy="86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2800" dirty="0">
                <a:solidFill>
                  <a:srgbClr val="FF0000"/>
                </a:solidFill>
              </a:rPr>
              <a:t>10</a:t>
            </a:r>
            <a:r>
              <a:rPr lang="nl-BE" sz="2800" baseline="300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967417E7-9B50-4DDD-9349-A0DF126A3792}"/>
              </a:ext>
            </a:extLst>
          </p:cNvPr>
          <p:cNvSpPr/>
          <p:nvPr/>
        </p:nvSpPr>
        <p:spPr>
          <a:xfrm>
            <a:off x="6930308" y="4848706"/>
            <a:ext cx="972000" cy="9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100" dirty="0">
                <a:solidFill>
                  <a:srgbClr val="FF0000"/>
                </a:solidFill>
              </a:rPr>
              <a:t>10</a:t>
            </a:r>
            <a:r>
              <a:rPr lang="nl-BE" sz="3100" baseline="300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E2468067-2E6B-4013-A22D-2431BB0C1C50}"/>
              </a:ext>
            </a:extLst>
          </p:cNvPr>
          <p:cNvSpPr/>
          <p:nvPr/>
        </p:nvSpPr>
        <p:spPr>
          <a:xfrm>
            <a:off x="8200041" y="479470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400" dirty="0">
                <a:solidFill>
                  <a:srgbClr val="FF0000"/>
                </a:solidFill>
              </a:rPr>
              <a:t>10</a:t>
            </a:r>
            <a:r>
              <a:rPr lang="nl-BE" sz="3400" baseline="30000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C75979CA-7FE7-4455-B494-CEF9AB51A1FA}"/>
              </a:ext>
            </a:extLst>
          </p:cNvPr>
          <p:cNvSpPr/>
          <p:nvPr/>
        </p:nvSpPr>
        <p:spPr>
          <a:xfrm>
            <a:off x="9475370" y="4740706"/>
            <a:ext cx="1188000" cy="11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3700" dirty="0">
                <a:solidFill>
                  <a:srgbClr val="FF0000"/>
                </a:solidFill>
              </a:rPr>
              <a:t>10</a:t>
            </a:r>
            <a:r>
              <a:rPr lang="nl-BE" sz="3700" baseline="300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E086958C-0092-4FD7-A92E-3C84D4403917}"/>
              </a:ext>
            </a:extLst>
          </p:cNvPr>
          <p:cNvSpPr/>
          <p:nvPr/>
        </p:nvSpPr>
        <p:spPr>
          <a:xfrm>
            <a:off x="10738251" y="4686706"/>
            <a:ext cx="1296000" cy="129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BE" sz="4000" dirty="0">
                <a:solidFill>
                  <a:srgbClr val="FF0000"/>
                </a:solidFill>
              </a:rPr>
              <a:t>10</a:t>
            </a:r>
            <a:r>
              <a:rPr lang="nl-BE" sz="4000" baseline="30000" dirty="0">
                <a:solidFill>
                  <a:srgbClr val="FF0000"/>
                </a:solidFill>
              </a:rPr>
              <a:t>24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9E89A8-5C6D-4419-8E7D-B3096A2EE14D}"/>
              </a:ext>
            </a:extLst>
          </p:cNvPr>
          <p:cNvSpPr txBox="1"/>
          <p:nvPr/>
        </p:nvSpPr>
        <p:spPr>
          <a:xfrm>
            <a:off x="1764910" y="2590170"/>
            <a:ext cx="726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kilo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954F1C4-5548-4E01-94D2-2BFA5B71FB76}"/>
              </a:ext>
            </a:extLst>
          </p:cNvPr>
          <p:cNvSpPr txBox="1"/>
          <p:nvPr/>
        </p:nvSpPr>
        <p:spPr>
          <a:xfrm>
            <a:off x="2949538" y="2590170"/>
            <a:ext cx="999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>
                <a:solidFill>
                  <a:schemeClr val="bg1"/>
                </a:solidFill>
              </a:rPr>
              <a:t>mega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F43630C-E023-43DE-A150-5E0508934FC3}"/>
              </a:ext>
            </a:extLst>
          </p:cNvPr>
          <p:cNvSpPr txBox="1"/>
          <p:nvPr/>
        </p:nvSpPr>
        <p:spPr>
          <a:xfrm>
            <a:off x="4383471" y="2590170"/>
            <a:ext cx="78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giga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AE1659F-B565-43C7-BC9F-80677E0B467C}"/>
              </a:ext>
            </a:extLst>
          </p:cNvPr>
          <p:cNvSpPr txBox="1"/>
          <p:nvPr/>
        </p:nvSpPr>
        <p:spPr>
          <a:xfrm>
            <a:off x="5696742" y="2590170"/>
            <a:ext cx="784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tera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AE89E66-7715-492D-997D-5BE769B3C0A4}"/>
              </a:ext>
            </a:extLst>
          </p:cNvPr>
          <p:cNvSpPr txBox="1"/>
          <p:nvPr/>
        </p:nvSpPr>
        <p:spPr>
          <a:xfrm>
            <a:off x="6969668" y="2590170"/>
            <a:ext cx="855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peta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7BEB665-7238-4222-89D6-B505C44518BD}"/>
              </a:ext>
            </a:extLst>
          </p:cNvPr>
          <p:cNvSpPr txBox="1"/>
          <p:nvPr/>
        </p:nvSpPr>
        <p:spPr>
          <a:xfrm>
            <a:off x="8396312" y="2590170"/>
            <a:ext cx="697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exa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84FBB582-B3F2-4303-8534-5ED04AFDB9B4}"/>
              </a:ext>
            </a:extLst>
          </p:cNvPr>
          <p:cNvSpPr txBox="1"/>
          <p:nvPr/>
        </p:nvSpPr>
        <p:spPr>
          <a:xfrm>
            <a:off x="9601946" y="2590170"/>
            <a:ext cx="919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zetta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C7E0000B-6C02-4064-872F-129ED1D75B76}"/>
              </a:ext>
            </a:extLst>
          </p:cNvPr>
          <p:cNvSpPr txBox="1"/>
          <p:nvPr/>
        </p:nvSpPr>
        <p:spPr>
          <a:xfrm>
            <a:off x="10888092" y="2590170"/>
            <a:ext cx="963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b="1" dirty="0" err="1">
                <a:solidFill>
                  <a:schemeClr val="bg1"/>
                </a:solidFill>
              </a:rPr>
              <a:t>yotta</a:t>
            </a:r>
            <a:endParaRPr lang="nl-BE" sz="2800" b="1" dirty="0">
              <a:solidFill>
                <a:schemeClr val="bg1"/>
              </a:solidFill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DD2E4D86-C50E-4C0E-B094-44ECE1B471CB}"/>
              </a:ext>
            </a:extLst>
          </p:cNvPr>
          <p:cNvSpPr txBox="1"/>
          <p:nvPr/>
        </p:nvSpPr>
        <p:spPr>
          <a:xfrm>
            <a:off x="1764910" y="632133"/>
            <a:ext cx="5317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400" b="1" dirty="0">
                <a:solidFill>
                  <a:schemeClr val="bg1"/>
                </a:solidFill>
              </a:rPr>
              <a:t>Veelvouden van bytes</a:t>
            </a:r>
          </a:p>
        </p:txBody>
      </p:sp>
    </p:spTree>
    <p:extLst>
      <p:ext uri="{BB962C8B-B14F-4D97-AF65-F5344CB8AC3E}">
        <p14:creationId xmlns:p14="http://schemas.microsoft.com/office/powerpoint/2010/main" val="26175911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719</TotalTime>
  <Words>41</Words>
  <Application>Microsoft Office PowerPoint</Application>
  <PresentationFormat>Breedbeeld</PresentationFormat>
  <Paragraphs>35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 Devriendt</dc:creator>
  <cp:lastModifiedBy>DannyDV</cp:lastModifiedBy>
  <cp:revision>21</cp:revision>
  <dcterms:created xsi:type="dcterms:W3CDTF">2018-08-13T07:04:21Z</dcterms:created>
  <dcterms:modified xsi:type="dcterms:W3CDTF">2021-08-12T14:10:30Z</dcterms:modified>
</cp:coreProperties>
</file>