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0260013" cy="6858000"/>
  <p:notesSz cx="6858000" cy="9144000"/>
  <p:defaultTextStyle>
    <a:defPPr>
      <a:defRPr lang="en-US"/>
    </a:defPPr>
    <a:lvl1pPr marL="0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3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3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5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06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68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29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89" algn="l" defTabSz="45716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90C"/>
    <a:srgbClr val="C33F12"/>
    <a:srgbClr val="B83416"/>
    <a:srgbClr val="BD3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502" y="1122364"/>
            <a:ext cx="872101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503" y="3602039"/>
            <a:ext cx="7695009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9237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8127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3" y="365125"/>
            <a:ext cx="2212316" cy="581183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376" y="365125"/>
            <a:ext cx="6508696" cy="5811837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5493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87820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5" y="1709741"/>
            <a:ext cx="884926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035" y="4589466"/>
            <a:ext cx="884926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7441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376" y="1825626"/>
            <a:ext cx="4360507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131" y="1825626"/>
            <a:ext cx="4360507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83952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365128"/>
            <a:ext cx="8849261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712" y="1681164"/>
            <a:ext cx="434046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6712" y="2505076"/>
            <a:ext cx="434046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132" y="1681164"/>
            <a:ext cx="436184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132" y="2505076"/>
            <a:ext cx="4361841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152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188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315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457200"/>
            <a:ext cx="3309121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1842" y="987428"/>
            <a:ext cx="519413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3" y="2057399"/>
            <a:ext cx="3309121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1719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457200"/>
            <a:ext cx="3309121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987428"/>
            <a:ext cx="5194132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3" y="2057399"/>
            <a:ext cx="3309121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9262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7" y="365128"/>
            <a:ext cx="88492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7" y="1825626"/>
            <a:ext cx="88492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8" y="6356353"/>
            <a:ext cx="2308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3C73A-D522-40DD-8189-04C2173C55C3}" type="datetimeFigureOut">
              <a:rPr lang="nl-BE" smtClean="0"/>
              <a:t>11/08/2021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6356353"/>
            <a:ext cx="3462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6" y="6356353"/>
            <a:ext cx="2308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63754-06FD-4BF5-A78A-EAFB91BEFB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117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zvZjQkvOrA?feature=oembed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5240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15740" y="5273040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892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Productieproces van McDonald's Burgers</a:t>
            </a:r>
          </a:p>
        </p:txBody>
      </p:sp>
      <p:pic>
        <p:nvPicPr>
          <p:cNvPr id="6" name="Onlinemedia 5" title="How Mcdonald's Burgers Are Made | Modern Food Production Line | Burger Factory ➤#15">
            <a:hlinkClick r:id="" action="ppaction://media"/>
            <a:extLst>
              <a:ext uri="{FF2B5EF4-FFF2-40B4-BE49-F238E27FC236}">
                <a16:creationId xmlns:a16="http://schemas.microsoft.com/office/drawing/2014/main" id="{355A734C-BB72-4197-B26F-6922ADE37B9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837497" y="2090057"/>
            <a:ext cx="4453200" cy="251605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87962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7981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34028" y="5260848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52000"/>
          </a:xfrm>
          <a:prstGeom prst="rect">
            <a:avLst/>
          </a:prstGeom>
          <a:solidFill>
            <a:srgbClr val="C33F1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18000" rtlCol="0" anchor="ctr"/>
          <a:lstStyle/>
          <a:p>
            <a:pPr algn="ctr"/>
            <a:r>
              <a:rPr lang="nl-BE" sz="1400" dirty="0">
                <a:latin typeface="Aharoni" panose="02010803020104030203" pitchFamily="2" charset="-79"/>
                <a:cs typeface="Aharoni" panose="02010803020104030203" pitchFamily="2" charset="-79"/>
              </a:rPr>
              <a:t>Aan de slag met PowerPoint</a:t>
            </a:r>
          </a:p>
        </p:txBody>
      </p:sp>
      <p:pic>
        <p:nvPicPr>
          <p:cNvPr id="2" name="PowerPoint - Maastricht - introductie">
            <a:hlinkClick r:id="" action="ppaction://media"/>
            <a:extLst>
              <a:ext uri="{FF2B5EF4-FFF2-40B4-BE49-F238E27FC236}">
                <a16:creationId xmlns:a16="http://schemas.microsoft.com/office/drawing/2014/main" id="{42388F1E-BEC8-4E05-90C1-824D85DF55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5677" y="2062968"/>
            <a:ext cx="4446000" cy="2500875"/>
          </a:xfrm>
          <a:prstGeom prst="rect">
            <a:avLst/>
          </a:prstGeom>
          <a:ln>
            <a:noFill/>
          </a:ln>
        </p:spPr>
      </p:pic>
      <p:pic>
        <p:nvPicPr>
          <p:cNvPr id="4" name="pauze" descr="Onderbreken met effen opvulling">
            <a:extLst>
              <a:ext uri="{FF2B5EF4-FFF2-40B4-BE49-F238E27FC236}">
                <a16:creationId xmlns:a16="http://schemas.microsoft.com/office/drawing/2014/main" id="{5F6C6960-A1F5-4FEC-89FD-4565E110E3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1667" y="5603244"/>
            <a:ext cx="216000" cy="216000"/>
          </a:xfrm>
          <a:prstGeom prst="rect">
            <a:avLst/>
          </a:prstGeom>
        </p:spPr>
      </p:pic>
      <p:pic>
        <p:nvPicPr>
          <p:cNvPr id="6" name="play" descr="Spelen met effen opvulling">
            <a:extLst>
              <a:ext uri="{FF2B5EF4-FFF2-40B4-BE49-F238E27FC236}">
                <a16:creationId xmlns:a16="http://schemas.microsoft.com/office/drawing/2014/main" id="{62E5CAD2-EE8E-4FDD-A2BB-A3C9D0EB6B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27453" y="5603244"/>
            <a:ext cx="216000" cy="216000"/>
          </a:xfrm>
          <a:prstGeom prst="rect">
            <a:avLst/>
          </a:prstGeom>
        </p:spPr>
      </p:pic>
      <p:pic>
        <p:nvPicPr>
          <p:cNvPr id="9" name="stop" descr="Stoppen met effen opvulling">
            <a:extLst>
              <a:ext uri="{FF2B5EF4-FFF2-40B4-BE49-F238E27FC236}">
                <a16:creationId xmlns:a16="http://schemas.microsoft.com/office/drawing/2014/main" id="{371564DD-0398-416B-883C-7F978791CB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15880" y="5603244"/>
            <a:ext cx="216000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7962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6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elektronica, computer&#10;&#10;Beschrijving is gegenereerd met hoge betrouwbaarheid">
            <a:extLst>
              <a:ext uri="{FF2B5EF4-FFF2-40B4-BE49-F238E27FC236}">
                <a16:creationId xmlns:a16="http://schemas.microsoft.com/office/drawing/2014/main" id="{FC591D4C-A124-4AC2-A0F4-B37499835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75" y="0"/>
            <a:ext cx="10282888" cy="6858000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0A27D5A4-3BE0-415A-861D-CF2FA5DE9B02}"/>
              </a:ext>
            </a:extLst>
          </p:cNvPr>
          <p:cNvSpPr/>
          <p:nvPr/>
        </p:nvSpPr>
        <p:spPr>
          <a:xfrm>
            <a:off x="-15240" y="0"/>
            <a:ext cx="10281600" cy="6858000"/>
          </a:xfrm>
          <a:custGeom>
            <a:avLst/>
            <a:gdLst>
              <a:gd name="connsiteX0" fmla="*/ 2841630 w 10281600"/>
              <a:gd name="connsiteY0" fmla="*/ 1804233 h 6858000"/>
              <a:gd name="connsiteX1" fmla="*/ 2841630 w 10281600"/>
              <a:gd name="connsiteY1" fmla="*/ 4582293 h 6858000"/>
              <a:gd name="connsiteX2" fmla="*/ 7312101 w 10281600"/>
              <a:gd name="connsiteY2" fmla="*/ 4582293 h 6858000"/>
              <a:gd name="connsiteX3" fmla="*/ 7312101 w 10281600"/>
              <a:gd name="connsiteY3" fmla="*/ 1804233 h 6858000"/>
              <a:gd name="connsiteX4" fmla="*/ 0 w 10281600"/>
              <a:gd name="connsiteY4" fmla="*/ 0 h 6858000"/>
              <a:gd name="connsiteX5" fmla="*/ 10281600 w 10281600"/>
              <a:gd name="connsiteY5" fmla="*/ 0 h 6858000"/>
              <a:gd name="connsiteX6" fmla="*/ 10281600 w 10281600"/>
              <a:gd name="connsiteY6" fmla="*/ 6858000 h 6858000"/>
              <a:gd name="connsiteX7" fmla="*/ 0 w 102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1600" h="6858000">
                <a:moveTo>
                  <a:pt x="2841630" y="1804233"/>
                </a:moveTo>
                <a:lnTo>
                  <a:pt x="2841630" y="4582293"/>
                </a:lnTo>
                <a:lnTo>
                  <a:pt x="7312101" y="4582293"/>
                </a:lnTo>
                <a:lnTo>
                  <a:pt x="7312101" y="1804233"/>
                </a:lnTo>
                <a:close/>
                <a:moveTo>
                  <a:pt x="0" y="0"/>
                </a:moveTo>
                <a:lnTo>
                  <a:pt x="10281600" y="0"/>
                </a:lnTo>
                <a:lnTo>
                  <a:pt x="102816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13" name="spatiebalk">
            <a:extLst>
              <a:ext uri="{FF2B5EF4-FFF2-40B4-BE49-F238E27FC236}">
                <a16:creationId xmlns:a16="http://schemas.microsoft.com/office/drawing/2014/main" id="{7A1C7956-7F42-4F8B-AAD1-B00E6E3F5D3E}"/>
              </a:ext>
            </a:extLst>
          </p:cNvPr>
          <p:cNvSpPr/>
          <p:nvPr/>
        </p:nvSpPr>
        <p:spPr>
          <a:xfrm>
            <a:off x="4015740" y="5273040"/>
            <a:ext cx="1645920" cy="167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13ABBED-4727-4469-8E3B-4A5381D7A5A0}"/>
              </a:ext>
            </a:extLst>
          </p:cNvPr>
          <p:cNvSpPr/>
          <p:nvPr/>
        </p:nvSpPr>
        <p:spPr>
          <a:xfrm>
            <a:off x="2835677" y="1810968"/>
            <a:ext cx="4453200" cy="289249"/>
          </a:xfrm>
          <a:prstGeom prst="rect">
            <a:avLst/>
          </a:prstGeom>
          <a:solidFill>
            <a:srgbClr val="9E4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Voorraadvideo</a:t>
            </a:r>
          </a:p>
        </p:txBody>
      </p:sp>
      <p:pic>
        <p:nvPicPr>
          <p:cNvPr id="3" name="Video 2" title="Herfstbladeren">
            <a:hlinkClick r:id="" action="ppaction://media"/>
            <a:extLst>
              <a:ext uri="{FF2B5EF4-FFF2-40B4-BE49-F238E27FC236}">
                <a16:creationId xmlns:a16="http://schemas.microsoft.com/office/drawing/2014/main" id="{B327A3D5-71A4-4963-BF7F-6AB911D59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5677" y="2100217"/>
            <a:ext cx="4464000" cy="251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7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10</Words>
  <Application>Microsoft Office PowerPoint</Application>
  <PresentationFormat>Aangepast</PresentationFormat>
  <Paragraphs>3</Paragraphs>
  <Slides>3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8" baseType="lpstr">
      <vt:lpstr>Aharoni</vt:lpstr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Danny Devriendt</dc:creator>
  <cp:lastModifiedBy>DannyDV</cp:lastModifiedBy>
  <cp:revision>13</cp:revision>
  <dcterms:created xsi:type="dcterms:W3CDTF">2018-08-14T13:33:15Z</dcterms:created>
  <dcterms:modified xsi:type="dcterms:W3CDTF">2021-08-11T12:36:59Z</dcterms:modified>
</cp:coreProperties>
</file>