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</p:sldIdLst>
  <p:sldSz cx="12192000" cy="6858000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66" d="100"/>
          <a:sy n="66" d="100"/>
        </p:scale>
        <p:origin x="360" y="41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298BB7-FC0E-44E5-BF3D-A6C21AE76A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1DCC93E-F5D4-409E-88A2-4BEC7DF95D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8F65F8E-9708-4D3B-BD38-733498169A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E256-6E06-4982-9305-20D9ED267DBC}" type="datetimeFigureOut">
              <a:rPr lang="nl-BE" smtClean="0"/>
              <a:t>10/08/2021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C5CCF24-30E0-4D8E-A4B8-141D9F93D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46C8FCB-579A-4C32-B774-44F57560D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2D7D2-F3DC-41B9-AF22-D922C8B0E9D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0214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9CC838-2E47-48F9-B2BF-7905EFE323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7C783BB-D15D-4D23-81A3-F9BCB21521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23FEFCE-AD01-4258-87DC-BDB6B9C8D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E256-6E06-4982-9305-20D9ED267DBC}" type="datetimeFigureOut">
              <a:rPr lang="nl-BE" smtClean="0"/>
              <a:t>10/08/2021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04704C8-DC31-4738-B6DF-CAED6E181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A68DBC2-FE0A-47D5-85D2-72DAAE6CF5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2D7D2-F3DC-41B9-AF22-D922C8B0E9D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4297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07BD22CA-35E7-40A4-A707-60137BD2334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09E962F-8603-454F-AAF7-45764D322B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7EBD707-F479-4DAD-8BDD-7665AB90A0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E256-6E06-4982-9305-20D9ED267DBC}" type="datetimeFigureOut">
              <a:rPr lang="nl-BE" smtClean="0"/>
              <a:t>10/08/2021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6EF468D-A2E9-4035-BFC0-F4D714C53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E921A80-F70F-4E7E-AFA0-856EA536D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2D7D2-F3DC-41B9-AF22-D922C8B0E9D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127048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E5AB1D-C5BA-4E3F-A0FC-F124A33A0A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1C46C01-24D2-4C9C-878A-386963CD64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0991F5E-170C-4927-AC87-90E4C34C8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E256-6E06-4982-9305-20D9ED267DBC}" type="datetimeFigureOut">
              <a:rPr lang="nl-BE" smtClean="0"/>
              <a:t>10/08/2021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F1B7A0D-DB8E-4244-9344-74AC47861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5555A24-9CDE-4EF1-98AA-D8FF240D0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2D7D2-F3DC-41B9-AF22-D922C8B0E9D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20044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42E738-EB4E-427F-8A70-81CC1EE80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C4874F7-51D2-4EBE-AACD-7EA22088CB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A9E8C4B-830F-459F-82CD-3A1A4BDD0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E256-6E06-4982-9305-20D9ED267DBC}" type="datetimeFigureOut">
              <a:rPr lang="nl-BE" smtClean="0"/>
              <a:t>10/08/2021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3459F73-ABEC-4C6E-A81C-CF6A4478B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248B502-9ECD-4BA8-96E0-DA542DB4C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2D7D2-F3DC-41B9-AF22-D922C8B0E9D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93984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1405C0-0EE3-4C2A-808E-9163A6A210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4990E9-2F84-4581-9ADB-B62922630B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FB8AD00-09EF-4293-B644-208A2D8088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00B9883-FA98-4D1E-B1B0-4403DDE77B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E256-6E06-4982-9305-20D9ED267DBC}" type="datetimeFigureOut">
              <a:rPr lang="nl-BE" smtClean="0"/>
              <a:t>10/08/2021</a:t>
            </a:fld>
            <a:endParaRPr lang="nl-BE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4061E09-79D3-4EE1-B44A-7ED50F7E3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938AE31-F0F5-4AF8-91D7-AD63767B4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2D7D2-F3DC-41B9-AF22-D922C8B0E9D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47795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CA2925-0DD3-4A6C-9047-D70AE80237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87A7DD1-8C22-4B3E-9BBF-905F26F2A7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92967D7-66A7-4248-9CDB-9DBA140B1F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D5E8A284-6CF4-4310-B702-920E9760A1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BFC45B90-C9AE-4AFE-A0A3-A640A44DB0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3303302F-C2AF-4F2A-893C-968B7B1E2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E256-6E06-4982-9305-20D9ED267DBC}" type="datetimeFigureOut">
              <a:rPr lang="nl-BE" smtClean="0"/>
              <a:t>10/08/2021</a:t>
            </a:fld>
            <a:endParaRPr lang="nl-BE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A28E2FCE-A405-4E46-BCFE-D3C97DA76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D0EDE6F0-CA12-4AE5-82CC-2D93B9455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2D7D2-F3DC-41B9-AF22-D922C8B0E9D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24393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D2A19A-CADF-497E-9A3D-72CECBA34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9424591-BAD9-4443-8A65-E006B913B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E256-6E06-4982-9305-20D9ED267DBC}" type="datetimeFigureOut">
              <a:rPr lang="nl-BE" smtClean="0"/>
              <a:t>10/08/2021</a:t>
            </a:fld>
            <a:endParaRPr lang="nl-BE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80E2F76-8F53-4B57-B0B8-2FCBAAF28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0DEEBD2-8261-4CCF-B0F5-A012433EC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2D7D2-F3DC-41B9-AF22-D922C8B0E9D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314140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A2344E56-A453-4DF1-B66B-D388A7BBC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E256-6E06-4982-9305-20D9ED267DBC}" type="datetimeFigureOut">
              <a:rPr lang="nl-BE" smtClean="0"/>
              <a:t>10/08/2021</a:t>
            </a:fld>
            <a:endParaRPr lang="nl-BE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5003A57B-0912-44CE-B101-D4FE94437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58648DE-A589-430E-9F96-09A820B15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2D7D2-F3DC-41B9-AF22-D922C8B0E9D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59112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7724FF-EE2E-48CF-BDA9-C1AFBEB1BB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5E42753-4937-493B-BE65-14A7CE0AD2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34F3876-9DC0-48FC-A1BC-154611D898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238D25A-5355-4961-901E-73B18F63A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E256-6E06-4982-9305-20D9ED267DBC}" type="datetimeFigureOut">
              <a:rPr lang="nl-BE" smtClean="0"/>
              <a:t>10/08/2021</a:t>
            </a:fld>
            <a:endParaRPr lang="nl-BE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CB669F7-35AC-4304-910A-A78561C179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A9A9571-F88C-4BD1-B1A0-6D5AAA2A21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2D7D2-F3DC-41B9-AF22-D922C8B0E9D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59347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A65376-B2CB-4149-BE8F-705F0C962D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30EAA5F3-2E75-4ABE-A350-71262562DC9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CD7A30D-F45E-437E-A6B0-40C085385E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C2A3055-D6FF-462C-B66E-D71971C8B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E256-6E06-4982-9305-20D9ED267DBC}" type="datetimeFigureOut">
              <a:rPr lang="nl-BE" smtClean="0"/>
              <a:t>10/08/2021</a:t>
            </a:fld>
            <a:endParaRPr lang="nl-BE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36C8295-8928-45C4-A6F7-EF5F25525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BAF99BC-2B80-4097-A0F2-BEAE8671A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2D7D2-F3DC-41B9-AF22-D922C8B0E9D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43924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74F08F80-6065-42EE-A22F-36824B5D2F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B40CA81-1E04-4223-BDA7-E8AD84966F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6A36C7D-344B-4A02-B37A-E87165DF8E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03E256-6E06-4982-9305-20D9ED267DBC}" type="datetimeFigureOut">
              <a:rPr lang="nl-BE" smtClean="0"/>
              <a:t>10/08/2021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7C7FBD2-DC15-4B3B-9C35-CBE507A134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594C60E-44A7-4D8F-8F31-6E67CEF15F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22D7D2-F3DC-41B9-AF22-D922C8B0E9D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544254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vlak Leopold 2">
            <a:extLst>
              <a:ext uri="{FF2B5EF4-FFF2-40B4-BE49-F238E27FC236}">
                <a16:creationId xmlns:a16="http://schemas.microsoft.com/office/drawing/2014/main" id="{3013BCB3-A186-4688-9696-4088EBA1B9FC}"/>
              </a:ext>
            </a:extLst>
          </p:cNvPr>
          <p:cNvSpPr/>
          <p:nvPr/>
        </p:nvSpPr>
        <p:spPr>
          <a:xfrm>
            <a:off x="1816010" y="1738648"/>
            <a:ext cx="1620000" cy="267101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6" name="vlak Albert 1">
            <a:extLst>
              <a:ext uri="{FF2B5EF4-FFF2-40B4-BE49-F238E27FC236}">
                <a16:creationId xmlns:a16="http://schemas.microsoft.com/office/drawing/2014/main" id="{2A4E2397-799E-4E8B-A8AB-8E3B526C937E}"/>
              </a:ext>
            </a:extLst>
          </p:cNvPr>
          <p:cNvSpPr/>
          <p:nvPr/>
        </p:nvSpPr>
        <p:spPr>
          <a:xfrm>
            <a:off x="3550989" y="1738648"/>
            <a:ext cx="1620000" cy="267101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7" name="vlak Leopold 3">
            <a:extLst>
              <a:ext uri="{FF2B5EF4-FFF2-40B4-BE49-F238E27FC236}">
                <a16:creationId xmlns:a16="http://schemas.microsoft.com/office/drawing/2014/main" id="{1A856F66-CE52-4EA3-AE2C-E3DAE23A8F5A}"/>
              </a:ext>
            </a:extLst>
          </p:cNvPr>
          <p:cNvSpPr/>
          <p:nvPr/>
        </p:nvSpPr>
        <p:spPr>
          <a:xfrm>
            <a:off x="5285968" y="1738648"/>
            <a:ext cx="1620000" cy="267101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8" name="vlak Boudewijn 1">
            <a:extLst>
              <a:ext uri="{FF2B5EF4-FFF2-40B4-BE49-F238E27FC236}">
                <a16:creationId xmlns:a16="http://schemas.microsoft.com/office/drawing/2014/main" id="{B609D7CB-8889-48F6-9938-1989C33AF027}"/>
              </a:ext>
            </a:extLst>
          </p:cNvPr>
          <p:cNvSpPr/>
          <p:nvPr/>
        </p:nvSpPr>
        <p:spPr>
          <a:xfrm>
            <a:off x="7020947" y="1738648"/>
            <a:ext cx="1620000" cy="267101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9" name="vlak Albert 2">
            <a:extLst>
              <a:ext uri="{FF2B5EF4-FFF2-40B4-BE49-F238E27FC236}">
                <a16:creationId xmlns:a16="http://schemas.microsoft.com/office/drawing/2014/main" id="{10DE1CDB-C13B-43B2-ADB8-877058664F52}"/>
              </a:ext>
            </a:extLst>
          </p:cNvPr>
          <p:cNvSpPr/>
          <p:nvPr/>
        </p:nvSpPr>
        <p:spPr>
          <a:xfrm>
            <a:off x="8755926" y="1738648"/>
            <a:ext cx="1620000" cy="267101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40" name="vlak Filip 1">
            <a:extLst>
              <a:ext uri="{FF2B5EF4-FFF2-40B4-BE49-F238E27FC236}">
                <a16:creationId xmlns:a16="http://schemas.microsoft.com/office/drawing/2014/main" id="{D396605B-F7BC-49E3-AD95-2498C3DEAB9B}"/>
              </a:ext>
            </a:extLst>
          </p:cNvPr>
          <p:cNvSpPr/>
          <p:nvPr/>
        </p:nvSpPr>
        <p:spPr>
          <a:xfrm>
            <a:off x="10490907" y="1738648"/>
            <a:ext cx="1620000" cy="267101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" name="vlak Leopold 1">
            <a:extLst>
              <a:ext uri="{FF2B5EF4-FFF2-40B4-BE49-F238E27FC236}">
                <a16:creationId xmlns:a16="http://schemas.microsoft.com/office/drawing/2014/main" id="{555B9124-29C8-478C-BD9C-90751581440B}"/>
              </a:ext>
            </a:extLst>
          </p:cNvPr>
          <p:cNvSpPr/>
          <p:nvPr/>
        </p:nvSpPr>
        <p:spPr>
          <a:xfrm>
            <a:off x="81031" y="1738648"/>
            <a:ext cx="1620000" cy="267101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pic>
        <p:nvPicPr>
          <p:cNvPr id="5" name="foto Albert 1">
            <a:extLst>
              <a:ext uri="{FF2B5EF4-FFF2-40B4-BE49-F238E27FC236}">
                <a16:creationId xmlns:a16="http://schemas.microsoft.com/office/drawing/2014/main" id="{345C20DD-6B39-4E43-BF3B-55EE6CAB7E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989" y="1969147"/>
            <a:ext cx="1620000" cy="1350000"/>
          </a:xfrm>
          <a:prstGeom prst="rect">
            <a:avLst/>
          </a:prstGeom>
        </p:spPr>
      </p:pic>
      <p:pic>
        <p:nvPicPr>
          <p:cNvPr id="7" name="foto Albert 2">
            <a:extLst>
              <a:ext uri="{FF2B5EF4-FFF2-40B4-BE49-F238E27FC236}">
                <a16:creationId xmlns:a16="http://schemas.microsoft.com/office/drawing/2014/main" id="{73B12ECA-4C9F-40C8-BCA5-81893FE768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5981" y="1969147"/>
            <a:ext cx="1620000" cy="1350000"/>
          </a:xfrm>
          <a:prstGeom prst="rect">
            <a:avLst/>
          </a:prstGeom>
        </p:spPr>
      </p:pic>
      <p:pic>
        <p:nvPicPr>
          <p:cNvPr id="9" name="foto Boudewijn 1">
            <a:extLst>
              <a:ext uri="{FF2B5EF4-FFF2-40B4-BE49-F238E27FC236}">
                <a16:creationId xmlns:a16="http://schemas.microsoft.com/office/drawing/2014/main" id="{69DC77E4-6C69-4EA1-98B4-968AA8787A6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991" y="1973632"/>
            <a:ext cx="1620000" cy="1350000"/>
          </a:xfrm>
          <a:prstGeom prst="rect">
            <a:avLst/>
          </a:prstGeom>
        </p:spPr>
      </p:pic>
      <p:pic>
        <p:nvPicPr>
          <p:cNvPr id="11" name="foto Filip 1">
            <a:extLst>
              <a:ext uri="{FF2B5EF4-FFF2-40B4-BE49-F238E27FC236}">
                <a16:creationId xmlns:a16="http://schemas.microsoft.com/office/drawing/2014/main" id="{1A3D5543-1550-496E-B950-BE51758A31D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0969" y="1973632"/>
            <a:ext cx="1620000" cy="1350000"/>
          </a:xfrm>
          <a:prstGeom prst="rect">
            <a:avLst/>
          </a:prstGeom>
        </p:spPr>
      </p:pic>
      <p:pic>
        <p:nvPicPr>
          <p:cNvPr id="13" name="foto Leopold 1" descr="Leopold 1">
            <a:extLst>
              <a:ext uri="{FF2B5EF4-FFF2-40B4-BE49-F238E27FC236}">
                <a16:creationId xmlns:a16="http://schemas.microsoft.com/office/drawing/2014/main" id="{EC7F91C0-9AFC-4C87-B6CE-A5C0FC53B19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31" y="1973632"/>
            <a:ext cx="1620000" cy="1350000"/>
          </a:xfrm>
          <a:prstGeom prst="rect">
            <a:avLst/>
          </a:prstGeom>
        </p:spPr>
      </p:pic>
      <p:pic>
        <p:nvPicPr>
          <p:cNvPr id="15" name="foto Leopold 2" title="Leopold II">
            <a:extLst>
              <a:ext uri="{FF2B5EF4-FFF2-40B4-BE49-F238E27FC236}">
                <a16:creationId xmlns:a16="http://schemas.microsoft.com/office/drawing/2014/main" id="{023E575C-6BE9-45DD-9E71-B8AE773489F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6021" y="1973632"/>
            <a:ext cx="1620000" cy="1345515"/>
          </a:xfrm>
          <a:prstGeom prst="rect">
            <a:avLst/>
          </a:prstGeom>
        </p:spPr>
      </p:pic>
      <p:pic>
        <p:nvPicPr>
          <p:cNvPr id="17" name="foto Leopold 3">
            <a:extLst>
              <a:ext uri="{FF2B5EF4-FFF2-40B4-BE49-F238E27FC236}">
                <a16:creationId xmlns:a16="http://schemas.microsoft.com/office/drawing/2014/main" id="{EDA43EDA-F241-48C9-9293-6846185A915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6001" y="1973632"/>
            <a:ext cx="1620000" cy="1350000"/>
          </a:xfrm>
          <a:prstGeom prst="rect">
            <a:avLst/>
          </a:prstGeom>
        </p:spPr>
      </p:pic>
      <p:sp>
        <p:nvSpPr>
          <p:cNvPr id="18" name="Rechthoek 17">
            <a:extLst>
              <a:ext uri="{FF2B5EF4-FFF2-40B4-BE49-F238E27FC236}">
                <a16:creationId xmlns:a16="http://schemas.microsoft.com/office/drawing/2014/main" id="{096C8B55-45E6-487A-B42C-8B2249324A1C}"/>
              </a:ext>
            </a:extLst>
          </p:cNvPr>
          <p:cNvSpPr/>
          <p:nvPr/>
        </p:nvSpPr>
        <p:spPr>
          <a:xfrm>
            <a:off x="3900486" y="651308"/>
            <a:ext cx="4392000" cy="81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pic>
        <p:nvPicPr>
          <p:cNvPr id="1026" name="Picture 2" descr="De Belgische Monarchie">
            <a:extLst>
              <a:ext uri="{FF2B5EF4-FFF2-40B4-BE49-F238E27FC236}">
                <a16:creationId xmlns:a16="http://schemas.microsoft.com/office/drawing/2014/main" id="{3C583FB3-E755-48E1-98F9-9A5C02361E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461" y="636090"/>
            <a:ext cx="4391025" cy="809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0" name="Rechte verbindingslijn met pijl 19">
            <a:extLst>
              <a:ext uri="{FF2B5EF4-FFF2-40B4-BE49-F238E27FC236}">
                <a16:creationId xmlns:a16="http://schemas.microsoft.com/office/drawing/2014/main" id="{10509549-C660-4D4C-93F0-4C83AA8E0E6D}"/>
              </a:ext>
            </a:extLst>
          </p:cNvPr>
          <p:cNvCxnSpPr/>
          <p:nvPr/>
        </p:nvCxnSpPr>
        <p:spPr>
          <a:xfrm>
            <a:off x="81031" y="5175765"/>
            <a:ext cx="12029938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xt Leopold 1">
            <a:extLst>
              <a:ext uri="{FF2B5EF4-FFF2-40B4-BE49-F238E27FC236}">
                <a16:creationId xmlns:a16="http://schemas.microsoft.com/office/drawing/2014/main" id="{9317CAF4-306B-47D8-B4DA-7F93D987B8F5}"/>
              </a:ext>
            </a:extLst>
          </p:cNvPr>
          <p:cNvSpPr txBox="1"/>
          <p:nvPr/>
        </p:nvSpPr>
        <p:spPr>
          <a:xfrm>
            <a:off x="81031" y="3669127"/>
            <a:ext cx="1620000" cy="313350"/>
          </a:xfrm>
          <a:prstGeom prst="rect">
            <a:avLst/>
          </a:prstGeom>
          <a:noFill/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nl-BE" b="1" dirty="0">
                <a:solidFill>
                  <a:srgbClr val="0070C0"/>
                </a:solidFill>
              </a:rPr>
              <a:t>Leopold I</a:t>
            </a:r>
          </a:p>
        </p:txBody>
      </p:sp>
      <p:sp>
        <p:nvSpPr>
          <p:cNvPr id="24" name="txt Leopold 2">
            <a:extLst>
              <a:ext uri="{FF2B5EF4-FFF2-40B4-BE49-F238E27FC236}">
                <a16:creationId xmlns:a16="http://schemas.microsoft.com/office/drawing/2014/main" id="{2AE13F13-6B43-4F59-87E6-08221A936C80}"/>
              </a:ext>
            </a:extLst>
          </p:cNvPr>
          <p:cNvSpPr txBox="1"/>
          <p:nvPr/>
        </p:nvSpPr>
        <p:spPr>
          <a:xfrm>
            <a:off x="1816021" y="3669127"/>
            <a:ext cx="1620000" cy="313350"/>
          </a:xfrm>
          <a:prstGeom prst="rect">
            <a:avLst/>
          </a:prstGeom>
          <a:noFill/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nl-BE" b="1" dirty="0">
                <a:solidFill>
                  <a:srgbClr val="0070C0"/>
                </a:solidFill>
              </a:rPr>
              <a:t>Leopold II</a:t>
            </a:r>
          </a:p>
        </p:txBody>
      </p:sp>
      <p:sp>
        <p:nvSpPr>
          <p:cNvPr id="25" name="txt Albert 1">
            <a:extLst>
              <a:ext uri="{FF2B5EF4-FFF2-40B4-BE49-F238E27FC236}">
                <a16:creationId xmlns:a16="http://schemas.microsoft.com/office/drawing/2014/main" id="{5B169E0F-559C-4095-9814-A53DF3746441}"/>
              </a:ext>
            </a:extLst>
          </p:cNvPr>
          <p:cNvSpPr txBox="1"/>
          <p:nvPr/>
        </p:nvSpPr>
        <p:spPr>
          <a:xfrm>
            <a:off x="3551011" y="3669127"/>
            <a:ext cx="1620000" cy="313350"/>
          </a:xfrm>
          <a:prstGeom prst="rect">
            <a:avLst/>
          </a:prstGeom>
          <a:noFill/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nl-BE" b="1" dirty="0">
                <a:solidFill>
                  <a:srgbClr val="0070C0"/>
                </a:solidFill>
              </a:rPr>
              <a:t>Albert I</a:t>
            </a:r>
          </a:p>
        </p:txBody>
      </p:sp>
      <p:sp>
        <p:nvSpPr>
          <p:cNvPr id="26" name="txt Leopold 3">
            <a:extLst>
              <a:ext uri="{FF2B5EF4-FFF2-40B4-BE49-F238E27FC236}">
                <a16:creationId xmlns:a16="http://schemas.microsoft.com/office/drawing/2014/main" id="{D4888DFC-1ABD-4071-9E05-0C1ACE3CDAA2}"/>
              </a:ext>
            </a:extLst>
          </p:cNvPr>
          <p:cNvSpPr txBox="1"/>
          <p:nvPr/>
        </p:nvSpPr>
        <p:spPr>
          <a:xfrm>
            <a:off x="5286001" y="3669127"/>
            <a:ext cx="1620000" cy="313350"/>
          </a:xfrm>
          <a:prstGeom prst="rect">
            <a:avLst/>
          </a:prstGeom>
          <a:noFill/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nl-BE" b="1" dirty="0">
                <a:solidFill>
                  <a:srgbClr val="0070C0"/>
                </a:solidFill>
              </a:rPr>
              <a:t>Leopold III</a:t>
            </a:r>
          </a:p>
        </p:txBody>
      </p:sp>
      <p:sp>
        <p:nvSpPr>
          <p:cNvPr id="27" name="txt Boudewijn 1">
            <a:extLst>
              <a:ext uri="{FF2B5EF4-FFF2-40B4-BE49-F238E27FC236}">
                <a16:creationId xmlns:a16="http://schemas.microsoft.com/office/drawing/2014/main" id="{D669726C-C289-49AC-A720-9FAACBD32732}"/>
              </a:ext>
            </a:extLst>
          </p:cNvPr>
          <p:cNvSpPr txBox="1"/>
          <p:nvPr/>
        </p:nvSpPr>
        <p:spPr>
          <a:xfrm>
            <a:off x="7020991" y="3669127"/>
            <a:ext cx="1620000" cy="313350"/>
          </a:xfrm>
          <a:prstGeom prst="rect">
            <a:avLst/>
          </a:prstGeom>
          <a:noFill/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nl-BE" b="1" dirty="0">
                <a:solidFill>
                  <a:srgbClr val="0070C0"/>
                </a:solidFill>
              </a:rPr>
              <a:t>Boudewijn I</a:t>
            </a:r>
          </a:p>
        </p:txBody>
      </p:sp>
      <p:sp>
        <p:nvSpPr>
          <p:cNvPr id="28" name="txt Albert 2">
            <a:extLst>
              <a:ext uri="{FF2B5EF4-FFF2-40B4-BE49-F238E27FC236}">
                <a16:creationId xmlns:a16="http://schemas.microsoft.com/office/drawing/2014/main" id="{C94C25FA-5775-4B87-BCEE-DCD580C58837}"/>
              </a:ext>
            </a:extLst>
          </p:cNvPr>
          <p:cNvSpPr txBox="1"/>
          <p:nvPr/>
        </p:nvSpPr>
        <p:spPr>
          <a:xfrm>
            <a:off x="8755981" y="3669127"/>
            <a:ext cx="1620000" cy="313350"/>
          </a:xfrm>
          <a:prstGeom prst="rect">
            <a:avLst/>
          </a:prstGeom>
          <a:noFill/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nl-BE" b="1" dirty="0">
                <a:solidFill>
                  <a:srgbClr val="0070C0"/>
                </a:solidFill>
              </a:rPr>
              <a:t>Albert II</a:t>
            </a:r>
          </a:p>
        </p:txBody>
      </p:sp>
      <p:sp>
        <p:nvSpPr>
          <p:cNvPr id="29" name="txt Filip 1">
            <a:extLst>
              <a:ext uri="{FF2B5EF4-FFF2-40B4-BE49-F238E27FC236}">
                <a16:creationId xmlns:a16="http://schemas.microsoft.com/office/drawing/2014/main" id="{94E7E8F6-2702-421E-A6C4-62B851B6C578}"/>
              </a:ext>
            </a:extLst>
          </p:cNvPr>
          <p:cNvSpPr txBox="1"/>
          <p:nvPr/>
        </p:nvSpPr>
        <p:spPr>
          <a:xfrm>
            <a:off x="10490969" y="3669127"/>
            <a:ext cx="1620000" cy="313350"/>
          </a:xfrm>
          <a:prstGeom prst="rect">
            <a:avLst/>
          </a:prstGeom>
          <a:noFill/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nl-BE" b="1" dirty="0">
                <a:solidFill>
                  <a:srgbClr val="0070C0"/>
                </a:solidFill>
              </a:rPr>
              <a:t>Filip I</a:t>
            </a:r>
          </a:p>
        </p:txBody>
      </p:sp>
      <p:sp>
        <p:nvSpPr>
          <p:cNvPr id="21" name="periode Leopold 1">
            <a:extLst>
              <a:ext uri="{FF2B5EF4-FFF2-40B4-BE49-F238E27FC236}">
                <a16:creationId xmlns:a16="http://schemas.microsoft.com/office/drawing/2014/main" id="{8F6D3BB6-7AB6-4AAF-94A0-E0C1B14F0E28}"/>
              </a:ext>
            </a:extLst>
          </p:cNvPr>
          <p:cNvSpPr txBox="1"/>
          <p:nvPr/>
        </p:nvSpPr>
        <p:spPr>
          <a:xfrm>
            <a:off x="81031" y="4015491"/>
            <a:ext cx="1620000" cy="313350"/>
          </a:xfrm>
          <a:prstGeom prst="rect">
            <a:avLst/>
          </a:prstGeom>
          <a:noFill/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nl-BE" b="1" dirty="0">
                <a:solidFill>
                  <a:srgbClr val="0070C0"/>
                </a:solidFill>
              </a:rPr>
              <a:t>1831-1865</a:t>
            </a:r>
          </a:p>
        </p:txBody>
      </p:sp>
      <p:sp>
        <p:nvSpPr>
          <p:cNvPr id="23" name="periode Leopold 2">
            <a:extLst>
              <a:ext uri="{FF2B5EF4-FFF2-40B4-BE49-F238E27FC236}">
                <a16:creationId xmlns:a16="http://schemas.microsoft.com/office/drawing/2014/main" id="{66B8357A-3C1D-4396-AEDB-1F220D477C61}"/>
              </a:ext>
            </a:extLst>
          </p:cNvPr>
          <p:cNvSpPr txBox="1"/>
          <p:nvPr/>
        </p:nvSpPr>
        <p:spPr>
          <a:xfrm>
            <a:off x="1816021" y="4015491"/>
            <a:ext cx="1620000" cy="313350"/>
          </a:xfrm>
          <a:prstGeom prst="rect">
            <a:avLst/>
          </a:prstGeom>
          <a:noFill/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nl-BE" b="1" dirty="0">
                <a:solidFill>
                  <a:srgbClr val="0070C0"/>
                </a:solidFill>
              </a:rPr>
              <a:t>1865-1909</a:t>
            </a:r>
          </a:p>
        </p:txBody>
      </p:sp>
      <p:sp>
        <p:nvSpPr>
          <p:cNvPr id="30" name="periode Albert 1">
            <a:extLst>
              <a:ext uri="{FF2B5EF4-FFF2-40B4-BE49-F238E27FC236}">
                <a16:creationId xmlns:a16="http://schemas.microsoft.com/office/drawing/2014/main" id="{895C39A9-D923-4C52-80E7-755D9C11F925}"/>
              </a:ext>
            </a:extLst>
          </p:cNvPr>
          <p:cNvSpPr txBox="1"/>
          <p:nvPr/>
        </p:nvSpPr>
        <p:spPr>
          <a:xfrm>
            <a:off x="3551011" y="4015491"/>
            <a:ext cx="1620000" cy="313350"/>
          </a:xfrm>
          <a:prstGeom prst="rect">
            <a:avLst/>
          </a:prstGeom>
          <a:noFill/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nl-BE" b="1" dirty="0">
                <a:solidFill>
                  <a:srgbClr val="0070C0"/>
                </a:solidFill>
              </a:rPr>
              <a:t>1909-1934</a:t>
            </a:r>
          </a:p>
        </p:txBody>
      </p:sp>
      <p:sp>
        <p:nvSpPr>
          <p:cNvPr id="31" name="periode Leopold 3">
            <a:extLst>
              <a:ext uri="{FF2B5EF4-FFF2-40B4-BE49-F238E27FC236}">
                <a16:creationId xmlns:a16="http://schemas.microsoft.com/office/drawing/2014/main" id="{3A510689-8CA1-409B-A307-887129064809}"/>
              </a:ext>
            </a:extLst>
          </p:cNvPr>
          <p:cNvSpPr txBox="1"/>
          <p:nvPr/>
        </p:nvSpPr>
        <p:spPr>
          <a:xfrm>
            <a:off x="5286001" y="4015491"/>
            <a:ext cx="1620000" cy="313350"/>
          </a:xfrm>
          <a:prstGeom prst="rect">
            <a:avLst/>
          </a:prstGeom>
          <a:noFill/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nl-BE" b="1" dirty="0">
                <a:solidFill>
                  <a:srgbClr val="0070C0"/>
                </a:solidFill>
              </a:rPr>
              <a:t>1934-1951</a:t>
            </a:r>
          </a:p>
        </p:txBody>
      </p:sp>
      <p:sp>
        <p:nvSpPr>
          <p:cNvPr id="32" name="periode Boudewijn 1">
            <a:extLst>
              <a:ext uri="{FF2B5EF4-FFF2-40B4-BE49-F238E27FC236}">
                <a16:creationId xmlns:a16="http://schemas.microsoft.com/office/drawing/2014/main" id="{EE41DDA7-963B-4A26-8EBF-FFE58054E146}"/>
              </a:ext>
            </a:extLst>
          </p:cNvPr>
          <p:cNvSpPr txBox="1"/>
          <p:nvPr/>
        </p:nvSpPr>
        <p:spPr>
          <a:xfrm>
            <a:off x="7020991" y="4015491"/>
            <a:ext cx="1620000" cy="313350"/>
          </a:xfrm>
          <a:prstGeom prst="rect">
            <a:avLst/>
          </a:prstGeom>
          <a:noFill/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nl-BE" b="1" dirty="0">
                <a:solidFill>
                  <a:srgbClr val="0070C0"/>
                </a:solidFill>
              </a:rPr>
              <a:t>1951-1993</a:t>
            </a:r>
          </a:p>
        </p:txBody>
      </p:sp>
      <p:sp>
        <p:nvSpPr>
          <p:cNvPr id="33" name="periode Albert 2">
            <a:extLst>
              <a:ext uri="{FF2B5EF4-FFF2-40B4-BE49-F238E27FC236}">
                <a16:creationId xmlns:a16="http://schemas.microsoft.com/office/drawing/2014/main" id="{538DA02B-2748-4C13-8C63-43E679FF870F}"/>
              </a:ext>
            </a:extLst>
          </p:cNvPr>
          <p:cNvSpPr txBox="1"/>
          <p:nvPr/>
        </p:nvSpPr>
        <p:spPr>
          <a:xfrm>
            <a:off x="8755981" y="4015491"/>
            <a:ext cx="1620000" cy="313350"/>
          </a:xfrm>
          <a:prstGeom prst="rect">
            <a:avLst/>
          </a:prstGeom>
          <a:noFill/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nl-BE" b="1" dirty="0">
                <a:solidFill>
                  <a:srgbClr val="0070C0"/>
                </a:solidFill>
              </a:rPr>
              <a:t>1993-2013</a:t>
            </a:r>
          </a:p>
        </p:txBody>
      </p:sp>
      <p:sp>
        <p:nvSpPr>
          <p:cNvPr id="34" name="periode Filip 1">
            <a:extLst>
              <a:ext uri="{FF2B5EF4-FFF2-40B4-BE49-F238E27FC236}">
                <a16:creationId xmlns:a16="http://schemas.microsoft.com/office/drawing/2014/main" id="{837B3E50-3A37-486F-923D-DCA6A12D8122}"/>
              </a:ext>
            </a:extLst>
          </p:cNvPr>
          <p:cNvSpPr txBox="1"/>
          <p:nvPr/>
        </p:nvSpPr>
        <p:spPr>
          <a:xfrm>
            <a:off x="10490969" y="4015491"/>
            <a:ext cx="1620000" cy="313350"/>
          </a:xfrm>
          <a:prstGeom prst="rect">
            <a:avLst/>
          </a:prstGeom>
          <a:noFill/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nl-BE" b="1" dirty="0">
                <a:solidFill>
                  <a:srgbClr val="0070C0"/>
                </a:solidFill>
              </a:rPr>
              <a:t>2013-nu</a:t>
            </a:r>
          </a:p>
        </p:txBody>
      </p:sp>
      <p:sp>
        <p:nvSpPr>
          <p:cNvPr id="4" name="Nummer 1">
            <a:extLst>
              <a:ext uri="{FF2B5EF4-FFF2-40B4-BE49-F238E27FC236}">
                <a16:creationId xmlns:a16="http://schemas.microsoft.com/office/drawing/2014/main" id="{D2445693-72CC-45CC-AD89-E169CABF7B33}"/>
              </a:ext>
            </a:extLst>
          </p:cNvPr>
          <p:cNvSpPr/>
          <p:nvPr/>
        </p:nvSpPr>
        <p:spPr>
          <a:xfrm>
            <a:off x="622169" y="4626438"/>
            <a:ext cx="518474" cy="3420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2400" b="1" dirty="0"/>
              <a:t>1</a:t>
            </a:r>
          </a:p>
        </p:txBody>
      </p:sp>
      <p:sp>
        <p:nvSpPr>
          <p:cNvPr id="41" name="Nummer 2">
            <a:extLst>
              <a:ext uri="{FF2B5EF4-FFF2-40B4-BE49-F238E27FC236}">
                <a16:creationId xmlns:a16="http://schemas.microsoft.com/office/drawing/2014/main" id="{A26C3A64-5325-4A0E-9280-D392CAC4F45F}"/>
              </a:ext>
            </a:extLst>
          </p:cNvPr>
          <p:cNvSpPr/>
          <p:nvPr/>
        </p:nvSpPr>
        <p:spPr>
          <a:xfrm>
            <a:off x="2358752" y="4626438"/>
            <a:ext cx="518474" cy="3420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2400" b="1" dirty="0"/>
              <a:t>2</a:t>
            </a:r>
          </a:p>
        </p:txBody>
      </p:sp>
      <p:sp>
        <p:nvSpPr>
          <p:cNvPr id="42" name="Nummer 3">
            <a:extLst>
              <a:ext uri="{FF2B5EF4-FFF2-40B4-BE49-F238E27FC236}">
                <a16:creationId xmlns:a16="http://schemas.microsoft.com/office/drawing/2014/main" id="{813CBACD-8407-4E01-835F-4850FBDD660D}"/>
              </a:ext>
            </a:extLst>
          </p:cNvPr>
          <p:cNvSpPr/>
          <p:nvPr/>
        </p:nvSpPr>
        <p:spPr>
          <a:xfrm>
            <a:off x="4095335" y="4626438"/>
            <a:ext cx="518474" cy="3420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2400" b="1" dirty="0"/>
              <a:t>3</a:t>
            </a:r>
          </a:p>
        </p:txBody>
      </p:sp>
      <p:sp>
        <p:nvSpPr>
          <p:cNvPr id="43" name="Nummer 4">
            <a:extLst>
              <a:ext uri="{FF2B5EF4-FFF2-40B4-BE49-F238E27FC236}">
                <a16:creationId xmlns:a16="http://schemas.microsoft.com/office/drawing/2014/main" id="{13EA015D-27D4-4A2E-A014-6098F8640C33}"/>
              </a:ext>
            </a:extLst>
          </p:cNvPr>
          <p:cNvSpPr/>
          <p:nvPr/>
        </p:nvSpPr>
        <p:spPr>
          <a:xfrm>
            <a:off x="5831918" y="4626438"/>
            <a:ext cx="518474" cy="3420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2400" b="1" dirty="0"/>
              <a:t>4</a:t>
            </a:r>
          </a:p>
        </p:txBody>
      </p:sp>
      <p:sp>
        <p:nvSpPr>
          <p:cNvPr id="44" name="Nummer 5">
            <a:extLst>
              <a:ext uri="{FF2B5EF4-FFF2-40B4-BE49-F238E27FC236}">
                <a16:creationId xmlns:a16="http://schemas.microsoft.com/office/drawing/2014/main" id="{03E88561-2EA9-4BE8-9D06-5C7FA92D2448}"/>
              </a:ext>
            </a:extLst>
          </p:cNvPr>
          <p:cNvSpPr/>
          <p:nvPr/>
        </p:nvSpPr>
        <p:spPr>
          <a:xfrm>
            <a:off x="7568501" y="4626438"/>
            <a:ext cx="518474" cy="3420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2400" b="1" dirty="0"/>
              <a:t>5</a:t>
            </a:r>
          </a:p>
        </p:txBody>
      </p:sp>
      <p:sp>
        <p:nvSpPr>
          <p:cNvPr id="45" name="Nummer 6">
            <a:extLst>
              <a:ext uri="{FF2B5EF4-FFF2-40B4-BE49-F238E27FC236}">
                <a16:creationId xmlns:a16="http://schemas.microsoft.com/office/drawing/2014/main" id="{4FD2AFAC-3050-4751-B954-AB7FD0933DF6}"/>
              </a:ext>
            </a:extLst>
          </p:cNvPr>
          <p:cNvSpPr/>
          <p:nvPr/>
        </p:nvSpPr>
        <p:spPr>
          <a:xfrm>
            <a:off x="9305084" y="4626438"/>
            <a:ext cx="518474" cy="3420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2400" b="1" dirty="0"/>
              <a:t>6</a:t>
            </a:r>
          </a:p>
        </p:txBody>
      </p:sp>
      <p:sp>
        <p:nvSpPr>
          <p:cNvPr id="46" name="Nummer 7">
            <a:extLst>
              <a:ext uri="{FF2B5EF4-FFF2-40B4-BE49-F238E27FC236}">
                <a16:creationId xmlns:a16="http://schemas.microsoft.com/office/drawing/2014/main" id="{1D04A07D-1048-4C80-AB2B-523647F00E58}"/>
              </a:ext>
            </a:extLst>
          </p:cNvPr>
          <p:cNvSpPr/>
          <p:nvPr/>
        </p:nvSpPr>
        <p:spPr>
          <a:xfrm>
            <a:off x="11041668" y="4626438"/>
            <a:ext cx="518474" cy="3420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2400" b="1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59866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</p:childTnLst>
        </p:cTn>
      </p:par>
    </p:tnLst>
    <p:bldLst>
      <p:bldP spid="22" grpId="0"/>
      <p:bldP spid="24" grpId="0"/>
      <p:bldP spid="25" grpId="0"/>
      <p:bldP spid="26" grpId="0"/>
      <p:bldP spid="27" grpId="0"/>
      <p:bldP spid="28" grpId="0"/>
      <p:bldP spid="29" grpId="0"/>
      <p:bldP spid="21" grpId="0"/>
      <p:bldP spid="23" grpId="0"/>
      <p:bldP spid="30" grpId="0"/>
      <p:bldP spid="31" grpId="0"/>
      <p:bldP spid="32" grpId="0"/>
      <p:bldP spid="33" grpId="0"/>
      <p:bldP spid="34" grpId="0"/>
    </p:bldLst>
  </p:timing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982</TotalTime>
  <Words>28</Words>
  <Application>Microsoft Office PowerPoint</Application>
  <PresentationFormat>Breedbeeld</PresentationFormat>
  <Paragraphs>21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Danny Devriendt</dc:creator>
  <cp:lastModifiedBy>DannyDV</cp:lastModifiedBy>
  <cp:revision>19</cp:revision>
  <dcterms:created xsi:type="dcterms:W3CDTF">2017-11-02T11:09:01Z</dcterms:created>
  <dcterms:modified xsi:type="dcterms:W3CDTF">2021-08-10T15:46:29Z</dcterms:modified>
</cp:coreProperties>
</file>