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260013" cy="6858000"/>
  <p:notesSz cx="6858000" cy="9144000"/>
  <p:defaultTextStyle>
    <a:defPPr>
      <a:defRPr lang="en-US"/>
    </a:defPPr>
    <a:lvl1pPr marL="0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3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5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6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8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9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89" algn="l" defTabSz="4571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C33F12"/>
    <a:srgbClr val="9E490C"/>
    <a:srgbClr val="B83416"/>
    <a:srgbClr val="BD3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9502" y="1122364"/>
            <a:ext cx="872101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503" y="3602039"/>
            <a:ext cx="7695009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923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8812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2323" y="365125"/>
            <a:ext cx="2212316" cy="581183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5376" y="365125"/>
            <a:ext cx="6508696" cy="581183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5493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782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035" y="1709741"/>
            <a:ext cx="884926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0035" y="4589466"/>
            <a:ext cx="884926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67441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5376" y="1825626"/>
            <a:ext cx="4360507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4131" y="1825626"/>
            <a:ext cx="4360507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83952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713" y="365128"/>
            <a:ext cx="8849261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712" y="1681164"/>
            <a:ext cx="434046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6712" y="2505076"/>
            <a:ext cx="434046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94132" y="1681164"/>
            <a:ext cx="436184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94132" y="2505076"/>
            <a:ext cx="436184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152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188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315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713" y="457200"/>
            <a:ext cx="3309121" cy="160020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1842" y="987428"/>
            <a:ext cx="519413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713" y="2057399"/>
            <a:ext cx="3309121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719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713" y="457200"/>
            <a:ext cx="3309121" cy="160020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1842" y="987428"/>
            <a:ext cx="5194132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713" y="2057399"/>
            <a:ext cx="3309121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926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5377" y="365128"/>
            <a:ext cx="88492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5377" y="1825626"/>
            <a:ext cx="88492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5378" y="6356353"/>
            <a:ext cx="2308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3C73A-D522-40DD-8189-04C2173C55C3}" type="datetimeFigureOut">
              <a:rPr lang="nl-BE" smtClean="0"/>
              <a:t>11/08/2021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8630" y="6356353"/>
            <a:ext cx="3462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46136" y="6356353"/>
            <a:ext cx="2308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63754-06FD-4BF5-A78A-EAFB91BEFB1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117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wzvZjQkvOrA?feature=oembed" TargetMode="Externa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icrosoft Surface Laptop 4 15&amp;quot; i7 16GB 512GB Black (5IP-00009) kopen »  Centralpoint">
            <a:extLst>
              <a:ext uri="{FF2B5EF4-FFF2-40B4-BE49-F238E27FC236}">
                <a16:creationId xmlns:a16="http://schemas.microsoft.com/office/drawing/2014/main" id="{A343F7BD-924C-45BE-B73F-12FCE27C6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0"/>
            <a:ext cx="9429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FD74224-09D2-4967-84B5-BE4FBAABD45D}"/>
              </a:ext>
            </a:extLst>
          </p:cNvPr>
          <p:cNvSpPr/>
          <p:nvPr/>
        </p:nvSpPr>
        <p:spPr>
          <a:xfrm>
            <a:off x="2101073" y="922020"/>
            <a:ext cx="6102000" cy="63246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Productie van een McDonald's hamburger</a:t>
            </a:r>
          </a:p>
        </p:txBody>
      </p:sp>
      <p:pic>
        <p:nvPicPr>
          <p:cNvPr id="7" name="Onlinemedia 6">
            <a:hlinkClick r:id="" action="ppaction://media"/>
            <a:extLst>
              <a:ext uri="{FF2B5EF4-FFF2-40B4-BE49-F238E27FC236}">
                <a16:creationId xmlns:a16="http://schemas.microsoft.com/office/drawing/2014/main" id="{FFBE01DD-ED2A-4519-921E-C072B4FB3AB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/>
        </p:blipFill>
        <p:spPr>
          <a:xfrm>
            <a:off x="2101073" y="1554481"/>
            <a:ext cx="6102000" cy="3447630"/>
          </a:xfrm>
          <a:prstGeom prst="rect">
            <a:avLst/>
          </a:prstGeom>
        </p:spPr>
      </p:pic>
      <p:sp>
        <p:nvSpPr>
          <p:cNvPr id="8" name="muispad">
            <a:extLst>
              <a:ext uri="{FF2B5EF4-FFF2-40B4-BE49-F238E27FC236}">
                <a16:creationId xmlns:a16="http://schemas.microsoft.com/office/drawing/2014/main" id="{FD4FB50F-DE28-4AD4-BCF3-816FE46E1C95}"/>
              </a:ext>
            </a:extLst>
          </p:cNvPr>
          <p:cNvSpPr/>
          <p:nvPr/>
        </p:nvSpPr>
        <p:spPr>
          <a:xfrm>
            <a:off x="3901440" y="5585460"/>
            <a:ext cx="2545080" cy="297180"/>
          </a:xfrm>
          <a:prstGeom prst="rect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" name="Graphic 9" descr="Onderbreken met effen opvulling">
            <a:extLst>
              <a:ext uri="{FF2B5EF4-FFF2-40B4-BE49-F238E27FC236}">
                <a16:creationId xmlns:a16="http://schemas.microsoft.com/office/drawing/2014/main" id="{87195AE3-4225-4605-A49E-DFFA56D95B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96606" y="3429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9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538</TotalTime>
  <Words>5</Words>
  <Application>Microsoft Office PowerPoint</Application>
  <PresentationFormat>Aangepast</PresentationFormat>
  <Paragraphs>1</Paragraphs>
  <Slides>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Danny Devriendt</dc:creator>
  <cp:lastModifiedBy>DannyDV</cp:lastModifiedBy>
  <cp:revision>14</cp:revision>
  <dcterms:created xsi:type="dcterms:W3CDTF">2018-08-14T13:33:15Z</dcterms:created>
  <dcterms:modified xsi:type="dcterms:W3CDTF">2021-08-11T15:13:53Z</dcterms:modified>
</cp:coreProperties>
</file>