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1" r:id="rId7"/>
    <p:sldId id="262" r:id="rId8"/>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1320" y="7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C2D28E-8B95-4626-89F5-FAE4A2D5487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C0BB278A-12AC-433A-8835-4B9CE4E0FD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784E2E61-022D-41E6-8C4F-86D31C65D4AD}"/>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A4E4525F-6675-4370-8568-DD8B1FADF4B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101302A-ADDC-4B63-97EE-5F475626C7D8}"/>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80015661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73F913-C0D3-4B36-9B30-43153C312ADF}"/>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FB86CEF2-A716-4874-BF48-9BA499FB0A9F}"/>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D1763DDB-97C5-4BA1-A652-FBE110D0894F}"/>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DC2E8FB2-BB30-4EBB-945C-45EE702467CC}"/>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B6F5C797-0993-4EEA-85EE-03E4AF79800A}"/>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39988370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4300FDD-B91D-4B26-BF92-250EA54F6E5C}"/>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EFB39724-18A7-4FF3-BABC-49D1F9BEF59E}"/>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502AADD1-BA92-4D85-AE6D-299BDB14B805}"/>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B417A45C-8D67-462F-A447-CE9970647AF1}"/>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78790C1E-F1BF-4B01-8803-02DB29A322EF}"/>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89163927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549AA-7308-4036-8A1E-D93734438BC3}"/>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5F956961-1384-432D-9D6E-4B8BE01EF77D}"/>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27CA8D1-2189-4FC7-9F37-346BD98E5721}"/>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D82857CB-BB41-4B32-AD7C-822ED5F4E98E}"/>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25CA5769-605A-44AA-BE96-591C16C5F85F}"/>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58784057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A4EC7-0826-46C4-8E3E-E9462DFA803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947936F4-BE34-47F5-BDEA-0CD595E258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F3E02744-2F2E-46C0-AD23-38109BAFEE4C}"/>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8A2A0EE3-B70C-4AA4-91FE-1C3698B5F33D}"/>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572360A-AAC5-496B-BF78-1E5536ECF0D5}"/>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403128725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042DEE-4218-46A3-9066-A94992C74530}"/>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CA260172-7D44-4F75-9E2D-FCDEAA164195}"/>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D3C95748-2985-4BDB-A40C-788881461223}"/>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DF37FA47-B5D1-4145-A963-3D2BD96B8064}"/>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6" name="Tijdelijke aanduiding voor voettekst 5">
            <a:extLst>
              <a:ext uri="{FF2B5EF4-FFF2-40B4-BE49-F238E27FC236}">
                <a16:creationId xmlns:a16="http://schemas.microsoft.com/office/drawing/2014/main" id="{24252103-697F-444B-93A4-248E9E5356DC}"/>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5731C37D-94AF-44A8-A1E4-60F2497C5319}"/>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33223284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64CF43-C06C-43E0-872F-AB4B5BD24BD9}"/>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0B9F67AB-8D6D-4D2C-B8FC-CCCD6BE28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05AA5F3C-BE52-4ADC-B918-ECD5456CA618}"/>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114D1612-8EC7-4ED7-87F3-E7129210CB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2E5B46CC-7FF1-4FC4-B434-CDF1C1EB8BCF}"/>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424E5BB3-935E-4649-879C-15B53B005D82}"/>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8" name="Tijdelijke aanduiding voor voettekst 7">
            <a:extLst>
              <a:ext uri="{FF2B5EF4-FFF2-40B4-BE49-F238E27FC236}">
                <a16:creationId xmlns:a16="http://schemas.microsoft.com/office/drawing/2014/main" id="{977910FD-3EF3-4663-9251-CCCC30977057}"/>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93922C9F-FADE-4821-8A87-557C82DE5849}"/>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422775740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77BB17-87EE-4657-A9E1-CEC8F9B0B7FD}"/>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BD4C6841-B070-4717-A2F2-CB4BEB95196E}"/>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4" name="Tijdelijke aanduiding voor voettekst 3">
            <a:extLst>
              <a:ext uri="{FF2B5EF4-FFF2-40B4-BE49-F238E27FC236}">
                <a16:creationId xmlns:a16="http://schemas.microsoft.com/office/drawing/2014/main" id="{F92F376D-B817-42AB-B160-AFD2C3AEC093}"/>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A9681FD5-5F6C-4FE5-9CE5-38B6310DD364}"/>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1243267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49C898D-FE96-4447-A9C8-44DE22184D56}"/>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3" name="Tijdelijke aanduiding voor voettekst 2">
            <a:extLst>
              <a:ext uri="{FF2B5EF4-FFF2-40B4-BE49-F238E27FC236}">
                <a16:creationId xmlns:a16="http://schemas.microsoft.com/office/drawing/2014/main" id="{C4FC3AA8-6FF8-4929-854C-697C3C7E17DA}"/>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3C8EDC60-9447-44F7-BEE5-67C965991F63}"/>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156003694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55DD38-C037-4466-A3FB-C94AAAE2EE7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41093A74-FAC3-4EC0-A13D-1B78E2BA80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49E2DDAC-3482-46EB-B807-7D48DDC5E2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1EFA8259-F73A-4A02-912D-067E0A0582CA}"/>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6" name="Tijdelijke aanduiding voor voettekst 5">
            <a:extLst>
              <a:ext uri="{FF2B5EF4-FFF2-40B4-BE49-F238E27FC236}">
                <a16:creationId xmlns:a16="http://schemas.microsoft.com/office/drawing/2014/main" id="{AD4F2007-AE9D-4AE9-86A1-79364CDDF924}"/>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714AA513-A514-4425-ABE2-6DC8291D1B0E}"/>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334989921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C13AF6-6FBD-4458-88EA-34A8707F1CF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38ADF071-DBDA-443F-82EC-A5CEF5C08B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53BD9EEE-D78F-4E95-AEBF-6E3F98575C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2D08260E-7A90-4DA4-AD27-997FEE6556B4}"/>
              </a:ext>
            </a:extLst>
          </p:cNvPr>
          <p:cNvSpPr>
            <a:spLocks noGrp="1"/>
          </p:cNvSpPr>
          <p:nvPr>
            <p:ph type="dt" sz="half" idx="10"/>
          </p:nvPr>
        </p:nvSpPr>
        <p:spPr/>
        <p:txBody>
          <a:bodyPr/>
          <a:lstStyle/>
          <a:p>
            <a:fld id="{4900B702-5FD0-4317-AD5B-CF73D19147A2}" type="datetimeFigureOut">
              <a:rPr lang="nl-BE" smtClean="0"/>
              <a:t>15/08/2018</a:t>
            </a:fld>
            <a:endParaRPr lang="nl-BE"/>
          </a:p>
        </p:txBody>
      </p:sp>
      <p:sp>
        <p:nvSpPr>
          <p:cNvPr id="6" name="Tijdelijke aanduiding voor voettekst 5">
            <a:extLst>
              <a:ext uri="{FF2B5EF4-FFF2-40B4-BE49-F238E27FC236}">
                <a16:creationId xmlns:a16="http://schemas.microsoft.com/office/drawing/2014/main" id="{4EA76233-7F16-4421-A5D7-6B7A444AD2D6}"/>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D71C430D-C197-41EC-ACA0-201451D69887}"/>
              </a:ext>
            </a:extLst>
          </p:cNvPr>
          <p:cNvSpPr>
            <a:spLocks noGrp="1"/>
          </p:cNvSpPr>
          <p:nvPr>
            <p:ph type="sldNum" sz="quarter" idx="12"/>
          </p:nvPr>
        </p:nvSpPr>
        <p:spPr/>
        <p:txBody>
          <a:bodyPr/>
          <a:lstStyle/>
          <a:p>
            <a:fld id="{102A4E7E-D304-46A2-B0FA-A55D9C38E784}" type="slidenum">
              <a:rPr lang="nl-BE" smtClean="0"/>
              <a:t>‹nr.›</a:t>
            </a:fld>
            <a:endParaRPr lang="nl-BE"/>
          </a:p>
        </p:txBody>
      </p:sp>
    </p:spTree>
    <p:extLst>
      <p:ext uri="{BB962C8B-B14F-4D97-AF65-F5344CB8AC3E}">
        <p14:creationId xmlns:p14="http://schemas.microsoft.com/office/powerpoint/2010/main" val="22178551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D1ED6B1-553D-43B3-9C73-D07EA1F4B0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57276FB8-921A-44A3-BD41-4B31C39662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E61DE61-EB5D-40B9-9405-0DF8D355A3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00B702-5FD0-4317-AD5B-CF73D19147A2}" type="datetimeFigureOut">
              <a:rPr lang="nl-BE" smtClean="0"/>
              <a:t>15/08/2018</a:t>
            </a:fld>
            <a:endParaRPr lang="nl-BE"/>
          </a:p>
        </p:txBody>
      </p:sp>
      <p:sp>
        <p:nvSpPr>
          <p:cNvPr id="5" name="Tijdelijke aanduiding voor voettekst 4">
            <a:extLst>
              <a:ext uri="{FF2B5EF4-FFF2-40B4-BE49-F238E27FC236}">
                <a16:creationId xmlns:a16="http://schemas.microsoft.com/office/drawing/2014/main" id="{6EB8AFEB-119D-4CE4-8972-BE273EF274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28E3B310-A108-404D-BC31-7ADDCE6587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2A4E7E-D304-46A2-B0FA-A55D9C38E784}" type="slidenum">
              <a:rPr lang="nl-BE" smtClean="0"/>
              <a:t>‹nr.›</a:t>
            </a:fld>
            <a:endParaRPr lang="nl-BE"/>
          </a:p>
        </p:txBody>
      </p:sp>
    </p:spTree>
    <p:extLst>
      <p:ext uri="{BB962C8B-B14F-4D97-AF65-F5344CB8AC3E}">
        <p14:creationId xmlns:p14="http://schemas.microsoft.com/office/powerpoint/2010/main" val="3441982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pic>
        <p:nvPicPr>
          <p:cNvPr id="5" name="Afbeelding 4" descr="Afbeelding met tekst, krant&#10;&#10;Beschrijving is gegenereerd met zeer hoge betrouwbaarheid">
            <a:extLst>
              <a:ext uri="{FF2B5EF4-FFF2-40B4-BE49-F238E27FC236}">
                <a16:creationId xmlns:a16="http://schemas.microsoft.com/office/drawing/2014/main" id="{5A1F1CE2-4E34-44EA-A187-B16959A0CC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557760" cy="7848600"/>
          </a:xfrm>
          <a:prstGeom prst="rect">
            <a:avLst/>
          </a:prstGeom>
        </p:spPr>
      </p:pic>
      <p:sp>
        <p:nvSpPr>
          <p:cNvPr id="6" name="Ovaal 5">
            <a:extLst>
              <a:ext uri="{FF2B5EF4-FFF2-40B4-BE49-F238E27FC236}">
                <a16:creationId xmlns:a16="http://schemas.microsoft.com/office/drawing/2014/main" id="{686D6D6B-6673-4CF7-BB44-F8EE96CC7E6E}"/>
              </a:ext>
            </a:extLst>
          </p:cNvPr>
          <p:cNvSpPr/>
          <p:nvPr/>
        </p:nvSpPr>
        <p:spPr>
          <a:xfrm>
            <a:off x="6659880" y="2398078"/>
            <a:ext cx="6035040" cy="60350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nl-BE" sz="7200" dirty="0">
              <a:solidFill>
                <a:schemeClr val="tx1"/>
              </a:solidFill>
            </a:endParaRPr>
          </a:p>
        </p:txBody>
      </p:sp>
      <p:sp>
        <p:nvSpPr>
          <p:cNvPr id="7" name="Tekstvak 6">
            <a:extLst>
              <a:ext uri="{FF2B5EF4-FFF2-40B4-BE49-F238E27FC236}">
                <a16:creationId xmlns:a16="http://schemas.microsoft.com/office/drawing/2014/main" id="{7AE93BAC-55FE-42FD-8619-39B3B272CCE3}"/>
              </a:ext>
            </a:extLst>
          </p:cNvPr>
          <p:cNvSpPr txBox="1"/>
          <p:nvPr/>
        </p:nvSpPr>
        <p:spPr>
          <a:xfrm>
            <a:off x="7224965" y="3937060"/>
            <a:ext cx="4904869" cy="1323439"/>
          </a:xfrm>
          <a:prstGeom prst="rect">
            <a:avLst/>
          </a:prstGeom>
          <a:noFill/>
        </p:spPr>
        <p:txBody>
          <a:bodyPr wrap="none" rtlCol="0">
            <a:spAutoFit/>
          </a:bodyPr>
          <a:lstStyle/>
          <a:p>
            <a:r>
              <a:rPr lang="nl-BE" sz="8000" dirty="0"/>
              <a:t>Lettertypes</a:t>
            </a:r>
          </a:p>
        </p:txBody>
      </p:sp>
      <p:sp>
        <p:nvSpPr>
          <p:cNvPr id="11" name="Tekstvak 10">
            <a:extLst>
              <a:ext uri="{FF2B5EF4-FFF2-40B4-BE49-F238E27FC236}">
                <a16:creationId xmlns:a16="http://schemas.microsoft.com/office/drawing/2014/main" id="{B6CBC5BF-F90A-4DFF-9C68-64640C22696D}"/>
              </a:ext>
            </a:extLst>
          </p:cNvPr>
          <p:cNvSpPr txBox="1"/>
          <p:nvPr/>
        </p:nvSpPr>
        <p:spPr>
          <a:xfrm>
            <a:off x="7945194" y="4658926"/>
            <a:ext cx="3464410" cy="1862048"/>
          </a:xfrm>
          <a:prstGeom prst="rect">
            <a:avLst/>
          </a:prstGeom>
          <a:noFill/>
        </p:spPr>
        <p:txBody>
          <a:bodyPr wrap="none" rtlCol="0">
            <a:spAutoFit/>
          </a:bodyPr>
          <a:lstStyle/>
          <a:p>
            <a:r>
              <a:rPr lang="nl-BE" sz="11500" dirty="0">
                <a:solidFill>
                  <a:srgbClr val="FF0000"/>
                </a:solidFill>
                <a:latin typeface="Times New Roman" panose="02020603050405020304" pitchFamily="18" charset="0"/>
                <a:cs typeface="Times New Roman" panose="02020603050405020304" pitchFamily="18" charset="0"/>
              </a:rPr>
              <a:t>Fonts</a:t>
            </a:r>
          </a:p>
        </p:txBody>
      </p:sp>
    </p:spTree>
    <p:extLst>
      <p:ext uri="{BB962C8B-B14F-4D97-AF65-F5344CB8AC3E}">
        <p14:creationId xmlns:p14="http://schemas.microsoft.com/office/powerpoint/2010/main" val="195775181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LettertypesAchtergrond" descr="Afbeelding met tekst, krant&#10;&#10;Beschrijving is gegenereerd met zeer hoge betrouwbaarheid">
            <a:extLst>
              <a:ext uri="{FF2B5EF4-FFF2-40B4-BE49-F238E27FC236}">
                <a16:creationId xmlns:a16="http://schemas.microsoft.com/office/drawing/2014/main" id="{5A1F1CE2-4E34-44EA-A187-B16959A0CC24}"/>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557760" cy="7848600"/>
          </a:xfrm>
          <a:prstGeom prst="rect">
            <a:avLst/>
          </a:prstGeom>
          <a:blipFill dpi="0" rotWithShape="1">
            <a:blip r:embed="rId3">
              <a:duotone>
                <a:schemeClr val="bg2">
                  <a:shade val="45000"/>
                  <a:satMod val="135000"/>
                </a:schemeClr>
                <a:prstClr val="white"/>
              </a:duotone>
            </a:blip>
            <a:srcRect/>
            <a:tile tx="0" ty="0" sx="100000" sy="100000" flip="none" algn="tl"/>
          </a:blipFill>
        </p:spPr>
      </p:pic>
      <p:sp>
        <p:nvSpPr>
          <p:cNvPr id="8" name="cirkelwit_zonderschreef">
            <a:extLst>
              <a:ext uri="{FF2B5EF4-FFF2-40B4-BE49-F238E27FC236}">
                <a16:creationId xmlns:a16="http://schemas.microsoft.com/office/drawing/2014/main" id="{310CC8EB-2B3B-4C78-93D5-C1BC723C8DC4}"/>
              </a:ext>
            </a:extLst>
          </p:cNvPr>
          <p:cNvSpPr/>
          <p:nvPr/>
        </p:nvSpPr>
        <p:spPr>
          <a:xfrm>
            <a:off x="7303797" y="238438"/>
            <a:ext cx="5040000" cy="50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nl-BE" sz="7200" dirty="0">
              <a:solidFill>
                <a:schemeClr val="tx1"/>
              </a:solidFill>
            </a:endParaRPr>
          </a:p>
        </p:txBody>
      </p:sp>
      <p:sp>
        <p:nvSpPr>
          <p:cNvPr id="6" name="cirkelwit_schreef">
            <a:extLst>
              <a:ext uri="{FF2B5EF4-FFF2-40B4-BE49-F238E27FC236}">
                <a16:creationId xmlns:a16="http://schemas.microsoft.com/office/drawing/2014/main" id="{686D6D6B-6673-4CF7-BB44-F8EE96CC7E6E}"/>
              </a:ext>
            </a:extLst>
          </p:cNvPr>
          <p:cNvSpPr/>
          <p:nvPr/>
        </p:nvSpPr>
        <p:spPr>
          <a:xfrm>
            <a:off x="619968" y="2316163"/>
            <a:ext cx="5040000" cy="50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nl-BE" sz="7200" dirty="0">
              <a:solidFill>
                <a:schemeClr val="tx1"/>
              </a:solidFill>
            </a:endParaRPr>
          </a:p>
        </p:txBody>
      </p:sp>
      <p:sp>
        <p:nvSpPr>
          <p:cNvPr id="4" name="txtTimesNewRoman">
            <a:extLst>
              <a:ext uri="{FF2B5EF4-FFF2-40B4-BE49-F238E27FC236}">
                <a16:creationId xmlns:a16="http://schemas.microsoft.com/office/drawing/2014/main" id="{D9884CB8-4F16-4BCF-9254-7490B7BF7928}"/>
              </a:ext>
            </a:extLst>
          </p:cNvPr>
          <p:cNvSpPr txBox="1"/>
          <p:nvPr/>
        </p:nvSpPr>
        <p:spPr>
          <a:xfrm>
            <a:off x="1391733" y="6065711"/>
            <a:ext cx="3496470" cy="584775"/>
          </a:xfrm>
          <a:prstGeom prst="rect">
            <a:avLst/>
          </a:prstGeom>
          <a:noFill/>
        </p:spPr>
        <p:txBody>
          <a:bodyPr wrap="square" rtlCol="0">
            <a:spAutoFit/>
          </a:bodyPr>
          <a:lstStyle/>
          <a:p>
            <a:pPr algn="ctr"/>
            <a:r>
              <a:rPr lang="nl-BE" sz="3200" b="1" dirty="0">
                <a:solidFill>
                  <a:srgbClr val="FF0000"/>
                </a:solidFill>
              </a:rPr>
              <a:t>Times New Roman</a:t>
            </a:r>
          </a:p>
        </p:txBody>
      </p:sp>
      <p:sp>
        <p:nvSpPr>
          <p:cNvPr id="12" name="txtArialHelvetica">
            <a:extLst>
              <a:ext uri="{FF2B5EF4-FFF2-40B4-BE49-F238E27FC236}">
                <a16:creationId xmlns:a16="http://schemas.microsoft.com/office/drawing/2014/main" id="{98FBB271-AB5F-491C-9699-E4D188219A74}"/>
              </a:ext>
            </a:extLst>
          </p:cNvPr>
          <p:cNvSpPr txBox="1"/>
          <p:nvPr/>
        </p:nvSpPr>
        <p:spPr>
          <a:xfrm>
            <a:off x="8075562" y="4198531"/>
            <a:ext cx="3496470" cy="584775"/>
          </a:xfrm>
          <a:prstGeom prst="rect">
            <a:avLst/>
          </a:prstGeom>
          <a:noFill/>
        </p:spPr>
        <p:txBody>
          <a:bodyPr wrap="square" rtlCol="0">
            <a:spAutoFit/>
          </a:bodyPr>
          <a:lstStyle/>
          <a:p>
            <a:pPr algn="ctr"/>
            <a:r>
              <a:rPr lang="nl-BE" sz="3200" b="1" dirty="0" err="1">
                <a:solidFill>
                  <a:srgbClr val="FF0000"/>
                </a:solidFill>
              </a:rPr>
              <a:t>Arial</a:t>
            </a:r>
            <a:r>
              <a:rPr lang="nl-BE" sz="3200" b="1" dirty="0">
                <a:solidFill>
                  <a:srgbClr val="FF0000"/>
                </a:solidFill>
              </a:rPr>
              <a:t>, </a:t>
            </a:r>
            <a:r>
              <a:rPr lang="nl-BE" sz="3200" b="1" dirty="0" err="1">
                <a:solidFill>
                  <a:srgbClr val="FF0000"/>
                </a:solidFill>
              </a:rPr>
              <a:t>Helvetica</a:t>
            </a:r>
            <a:endParaRPr lang="nl-BE" sz="3200" b="1" dirty="0">
              <a:solidFill>
                <a:srgbClr val="FF0000"/>
              </a:solidFill>
            </a:endParaRPr>
          </a:p>
        </p:txBody>
      </p:sp>
      <p:sp>
        <p:nvSpPr>
          <p:cNvPr id="13" name="txtSerif">
            <a:extLst>
              <a:ext uri="{FF2B5EF4-FFF2-40B4-BE49-F238E27FC236}">
                <a16:creationId xmlns:a16="http://schemas.microsoft.com/office/drawing/2014/main" id="{A4511B44-7BF8-4AFE-9459-A3B76F9FFC3C}"/>
              </a:ext>
            </a:extLst>
          </p:cNvPr>
          <p:cNvSpPr txBox="1"/>
          <p:nvPr/>
        </p:nvSpPr>
        <p:spPr>
          <a:xfrm>
            <a:off x="1391733" y="5533738"/>
            <a:ext cx="3496470" cy="646331"/>
          </a:xfrm>
          <a:prstGeom prst="rect">
            <a:avLst/>
          </a:prstGeom>
          <a:noFill/>
        </p:spPr>
        <p:txBody>
          <a:bodyPr wrap="square" rtlCol="0">
            <a:spAutoFit/>
          </a:bodyPr>
          <a:lstStyle/>
          <a:p>
            <a:pPr algn="ctr"/>
            <a:r>
              <a:rPr lang="nl-BE" sz="3600" b="1" dirty="0">
                <a:solidFill>
                  <a:srgbClr val="7030A0"/>
                </a:solidFill>
              </a:rPr>
              <a:t>SERIF</a:t>
            </a:r>
          </a:p>
        </p:txBody>
      </p:sp>
      <p:sp>
        <p:nvSpPr>
          <p:cNvPr id="14" name="txtSansSerif">
            <a:extLst>
              <a:ext uri="{FF2B5EF4-FFF2-40B4-BE49-F238E27FC236}">
                <a16:creationId xmlns:a16="http://schemas.microsoft.com/office/drawing/2014/main" id="{F013CDF1-653C-4881-B249-367180D4567F}"/>
              </a:ext>
            </a:extLst>
          </p:cNvPr>
          <p:cNvSpPr txBox="1"/>
          <p:nvPr/>
        </p:nvSpPr>
        <p:spPr>
          <a:xfrm>
            <a:off x="8075562" y="3602038"/>
            <a:ext cx="3496470" cy="646331"/>
          </a:xfrm>
          <a:prstGeom prst="rect">
            <a:avLst/>
          </a:prstGeom>
          <a:noFill/>
        </p:spPr>
        <p:txBody>
          <a:bodyPr wrap="square" rtlCol="0">
            <a:spAutoFit/>
          </a:bodyPr>
          <a:lstStyle/>
          <a:p>
            <a:pPr algn="ctr"/>
            <a:r>
              <a:rPr lang="nl-BE" sz="3600" b="1" dirty="0">
                <a:solidFill>
                  <a:srgbClr val="7030A0"/>
                </a:solidFill>
              </a:rPr>
              <a:t>SANS SERIF</a:t>
            </a:r>
          </a:p>
        </p:txBody>
      </p:sp>
      <p:sp>
        <p:nvSpPr>
          <p:cNvPr id="15" name="ovaal_Geel1">
            <a:extLst>
              <a:ext uri="{FF2B5EF4-FFF2-40B4-BE49-F238E27FC236}">
                <a16:creationId xmlns:a16="http://schemas.microsoft.com/office/drawing/2014/main" id="{BB65F451-B422-464C-95FC-2B8B40B1085E}"/>
              </a:ext>
            </a:extLst>
          </p:cNvPr>
          <p:cNvSpPr/>
          <p:nvPr/>
        </p:nvSpPr>
        <p:spPr>
          <a:xfrm>
            <a:off x="1432560" y="3324181"/>
            <a:ext cx="432000" cy="432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ovaal_Geel6">
            <a:extLst>
              <a:ext uri="{FF2B5EF4-FFF2-40B4-BE49-F238E27FC236}">
                <a16:creationId xmlns:a16="http://schemas.microsoft.com/office/drawing/2014/main" id="{D7730976-D3DE-434E-8ABE-421B2B979DAC}"/>
              </a:ext>
            </a:extLst>
          </p:cNvPr>
          <p:cNvSpPr/>
          <p:nvPr/>
        </p:nvSpPr>
        <p:spPr>
          <a:xfrm>
            <a:off x="1470357" y="47893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ovaal_Geel7">
            <a:extLst>
              <a:ext uri="{FF2B5EF4-FFF2-40B4-BE49-F238E27FC236}">
                <a16:creationId xmlns:a16="http://schemas.microsoft.com/office/drawing/2014/main" id="{88DB08C7-4C35-429F-AEEB-5283F779973C}"/>
              </a:ext>
            </a:extLst>
          </p:cNvPr>
          <p:cNvSpPr/>
          <p:nvPr/>
        </p:nvSpPr>
        <p:spPr>
          <a:xfrm>
            <a:off x="2042387" y="47893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ovaal_Geel8">
            <a:extLst>
              <a:ext uri="{FF2B5EF4-FFF2-40B4-BE49-F238E27FC236}">
                <a16:creationId xmlns:a16="http://schemas.microsoft.com/office/drawing/2014/main" id="{1E9D1691-1CE7-4BA1-8D3C-BCD62C5AB9AB}"/>
              </a:ext>
            </a:extLst>
          </p:cNvPr>
          <p:cNvSpPr/>
          <p:nvPr/>
        </p:nvSpPr>
        <p:spPr>
          <a:xfrm>
            <a:off x="2579178" y="47893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9" name="ovaal_Geel9">
            <a:extLst>
              <a:ext uri="{FF2B5EF4-FFF2-40B4-BE49-F238E27FC236}">
                <a16:creationId xmlns:a16="http://schemas.microsoft.com/office/drawing/2014/main" id="{159876AA-EC28-488A-B35F-02E7CBE20BD2}"/>
              </a:ext>
            </a:extLst>
          </p:cNvPr>
          <p:cNvSpPr/>
          <p:nvPr/>
        </p:nvSpPr>
        <p:spPr>
          <a:xfrm>
            <a:off x="3699896" y="47893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ovaal_Geel10">
            <a:extLst>
              <a:ext uri="{FF2B5EF4-FFF2-40B4-BE49-F238E27FC236}">
                <a16:creationId xmlns:a16="http://schemas.microsoft.com/office/drawing/2014/main" id="{BC659871-172D-40DC-9221-3A0724F97D3C}"/>
              </a:ext>
            </a:extLst>
          </p:cNvPr>
          <p:cNvSpPr/>
          <p:nvPr/>
        </p:nvSpPr>
        <p:spPr>
          <a:xfrm>
            <a:off x="4280457" y="47893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ovaal_Geel5">
            <a:extLst>
              <a:ext uri="{FF2B5EF4-FFF2-40B4-BE49-F238E27FC236}">
                <a16:creationId xmlns:a16="http://schemas.microsoft.com/office/drawing/2014/main" id="{7BC910AB-B361-41DD-A5F1-86A99630DA27}"/>
              </a:ext>
            </a:extLst>
          </p:cNvPr>
          <p:cNvSpPr/>
          <p:nvPr/>
        </p:nvSpPr>
        <p:spPr>
          <a:xfrm>
            <a:off x="4238553" y="3895629"/>
            <a:ext cx="504000" cy="216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ovaal_Geel4">
            <a:extLst>
              <a:ext uri="{FF2B5EF4-FFF2-40B4-BE49-F238E27FC236}">
                <a16:creationId xmlns:a16="http://schemas.microsoft.com/office/drawing/2014/main" id="{21E0A8C8-D3CC-42AC-B782-08CDCBD1F86D}"/>
              </a:ext>
            </a:extLst>
          </p:cNvPr>
          <p:cNvSpPr/>
          <p:nvPr/>
        </p:nvSpPr>
        <p:spPr>
          <a:xfrm>
            <a:off x="3662277" y="3319478"/>
            <a:ext cx="432000" cy="432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ovaal_Geel2">
            <a:extLst>
              <a:ext uri="{FF2B5EF4-FFF2-40B4-BE49-F238E27FC236}">
                <a16:creationId xmlns:a16="http://schemas.microsoft.com/office/drawing/2014/main" id="{48C56DA6-C7A0-40E8-A1DA-1EA5A2CB7621}"/>
              </a:ext>
            </a:extLst>
          </p:cNvPr>
          <p:cNvSpPr/>
          <p:nvPr/>
        </p:nvSpPr>
        <p:spPr>
          <a:xfrm>
            <a:off x="2523600" y="3816369"/>
            <a:ext cx="432000" cy="432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4" name="ovaal_Geel3">
            <a:extLst>
              <a:ext uri="{FF2B5EF4-FFF2-40B4-BE49-F238E27FC236}">
                <a16:creationId xmlns:a16="http://schemas.microsoft.com/office/drawing/2014/main" id="{C1B11E8E-C5CE-4970-A7C4-D8F9A4A2A132}"/>
              </a:ext>
            </a:extLst>
          </p:cNvPr>
          <p:cNvSpPr/>
          <p:nvPr/>
        </p:nvSpPr>
        <p:spPr>
          <a:xfrm>
            <a:off x="3134592" y="3816369"/>
            <a:ext cx="432000" cy="432000"/>
          </a:xfrm>
          <a:prstGeom prst="ellipse">
            <a:avLst/>
          </a:prstGeom>
          <a:solidFill>
            <a:srgbClr val="FFFF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7" name="cirkelrood_metschreef">
            <a:extLst>
              <a:ext uri="{FF2B5EF4-FFF2-40B4-BE49-F238E27FC236}">
                <a16:creationId xmlns:a16="http://schemas.microsoft.com/office/drawing/2014/main" id="{DC7ECC2F-DA51-4153-BAD0-1D83F3FD3DA4}"/>
              </a:ext>
            </a:extLst>
          </p:cNvPr>
          <p:cNvSpPr/>
          <p:nvPr/>
        </p:nvSpPr>
        <p:spPr>
          <a:xfrm>
            <a:off x="566058" y="2273529"/>
            <a:ext cx="5112000" cy="5112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8" name="cirkelrood_zonderschreef">
            <a:extLst>
              <a:ext uri="{FF2B5EF4-FFF2-40B4-BE49-F238E27FC236}">
                <a16:creationId xmlns:a16="http://schemas.microsoft.com/office/drawing/2014/main" id="{D07501EF-49B2-4CD3-973E-4FFFC8938B0F}"/>
              </a:ext>
            </a:extLst>
          </p:cNvPr>
          <p:cNvSpPr/>
          <p:nvPr/>
        </p:nvSpPr>
        <p:spPr>
          <a:xfrm>
            <a:off x="7266591" y="249603"/>
            <a:ext cx="5112000" cy="5112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9" name="txtCalibri">
            <a:extLst>
              <a:ext uri="{FF2B5EF4-FFF2-40B4-BE49-F238E27FC236}">
                <a16:creationId xmlns:a16="http://schemas.microsoft.com/office/drawing/2014/main" id="{95B6F8C4-BACE-40F5-A279-30184FACE980}"/>
              </a:ext>
            </a:extLst>
          </p:cNvPr>
          <p:cNvSpPr txBox="1"/>
          <p:nvPr/>
        </p:nvSpPr>
        <p:spPr>
          <a:xfrm>
            <a:off x="8107322" y="4602427"/>
            <a:ext cx="3496470" cy="584775"/>
          </a:xfrm>
          <a:prstGeom prst="rect">
            <a:avLst/>
          </a:prstGeom>
          <a:noFill/>
        </p:spPr>
        <p:txBody>
          <a:bodyPr wrap="square" rtlCol="0">
            <a:spAutoFit/>
          </a:bodyPr>
          <a:lstStyle/>
          <a:p>
            <a:pPr algn="ctr"/>
            <a:r>
              <a:rPr lang="nl-BE" sz="3200" b="1" dirty="0" err="1">
                <a:solidFill>
                  <a:srgbClr val="FF0000"/>
                </a:solidFill>
              </a:rPr>
              <a:t>Calibri</a:t>
            </a:r>
            <a:endParaRPr lang="nl-BE" sz="3200" b="1" dirty="0">
              <a:solidFill>
                <a:srgbClr val="FF0000"/>
              </a:solidFill>
            </a:endParaRPr>
          </a:p>
        </p:txBody>
      </p:sp>
      <p:sp>
        <p:nvSpPr>
          <p:cNvPr id="9" name="txtKijkSchreefloos">
            <a:extLst>
              <a:ext uri="{FF2B5EF4-FFF2-40B4-BE49-F238E27FC236}">
                <a16:creationId xmlns:a16="http://schemas.microsoft.com/office/drawing/2014/main" id="{E4D7E327-AF4A-42E8-A215-C30CB899CD39}"/>
              </a:ext>
            </a:extLst>
          </p:cNvPr>
          <p:cNvSpPr txBox="1"/>
          <p:nvPr/>
        </p:nvSpPr>
        <p:spPr>
          <a:xfrm>
            <a:off x="8194184" y="955160"/>
            <a:ext cx="3259226" cy="2646878"/>
          </a:xfrm>
          <a:prstGeom prst="rect">
            <a:avLst/>
          </a:prstGeom>
          <a:noFill/>
        </p:spPr>
        <p:txBody>
          <a:bodyPr wrap="none" rtlCol="0">
            <a:spAutoFit/>
          </a:bodyPr>
          <a:lstStyle/>
          <a:p>
            <a:r>
              <a:rPr lang="nl-BE" sz="16600" dirty="0">
                <a:solidFill>
                  <a:srgbClr val="0070C0"/>
                </a:solidFill>
                <a:latin typeface="Arial" panose="020B0604020202020204" pitchFamily="34" charset="0"/>
                <a:cs typeface="Arial" panose="020B0604020202020204" pitchFamily="34" charset="0"/>
              </a:rPr>
              <a:t>kijk</a:t>
            </a:r>
          </a:p>
        </p:txBody>
      </p:sp>
      <p:sp>
        <p:nvSpPr>
          <p:cNvPr id="26" name="txtZonderSchreef">
            <a:extLst>
              <a:ext uri="{FF2B5EF4-FFF2-40B4-BE49-F238E27FC236}">
                <a16:creationId xmlns:a16="http://schemas.microsoft.com/office/drawing/2014/main" id="{0CADACDA-6C58-41BF-B805-BCFD2F7E6595}"/>
              </a:ext>
            </a:extLst>
          </p:cNvPr>
          <p:cNvSpPr txBox="1"/>
          <p:nvPr/>
        </p:nvSpPr>
        <p:spPr>
          <a:xfrm>
            <a:off x="7933218" y="779512"/>
            <a:ext cx="3781158" cy="646331"/>
          </a:xfrm>
          <a:prstGeom prst="rect">
            <a:avLst/>
          </a:prstGeom>
          <a:noFill/>
        </p:spPr>
        <p:txBody>
          <a:bodyPr wrap="square" rtlCol="0">
            <a:spAutoFit/>
          </a:bodyPr>
          <a:lstStyle/>
          <a:p>
            <a:pPr algn="ctr"/>
            <a:r>
              <a:rPr lang="nl-BE" sz="3600" b="1" dirty="0">
                <a:solidFill>
                  <a:srgbClr val="7030A0"/>
                </a:solidFill>
              </a:rPr>
              <a:t>ZONDER SCHREEF</a:t>
            </a:r>
          </a:p>
        </p:txBody>
      </p:sp>
      <p:sp>
        <p:nvSpPr>
          <p:cNvPr id="11" name="txtKijkSchreef">
            <a:extLst>
              <a:ext uri="{FF2B5EF4-FFF2-40B4-BE49-F238E27FC236}">
                <a16:creationId xmlns:a16="http://schemas.microsoft.com/office/drawing/2014/main" id="{B6CBC5BF-F90A-4DFF-9C68-64640C22696D}"/>
              </a:ext>
            </a:extLst>
          </p:cNvPr>
          <p:cNvSpPr txBox="1"/>
          <p:nvPr/>
        </p:nvSpPr>
        <p:spPr>
          <a:xfrm>
            <a:off x="1391733" y="2866927"/>
            <a:ext cx="3496470" cy="2646878"/>
          </a:xfrm>
          <a:prstGeom prst="rect">
            <a:avLst/>
          </a:prstGeom>
          <a:noFill/>
        </p:spPr>
        <p:txBody>
          <a:bodyPr wrap="none" rtlCol="0">
            <a:spAutoFit/>
          </a:bodyPr>
          <a:lstStyle/>
          <a:p>
            <a:r>
              <a:rPr lang="nl-BE" sz="16600" dirty="0">
                <a:solidFill>
                  <a:srgbClr val="0070C0"/>
                </a:solidFill>
                <a:latin typeface="Times New Roman" panose="02020603050405020304" pitchFamily="18" charset="0"/>
                <a:cs typeface="Times New Roman" panose="02020603050405020304" pitchFamily="18" charset="0"/>
              </a:rPr>
              <a:t>kijk</a:t>
            </a:r>
          </a:p>
        </p:txBody>
      </p:sp>
      <p:sp>
        <p:nvSpPr>
          <p:cNvPr id="25" name="txtMetSchreef">
            <a:extLst>
              <a:ext uri="{FF2B5EF4-FFF2-40B4-BE49-F238E27FC236}">
                <a16:creationId xmlns:a16="http://schemas.microsoft.com/office/drawing/2014/main" id="{FF1D03E3-12EF-464D-A4E3-EFC9AC1A53D8}"/>
              </a:ext>
            </a:extLst>
          </p:cNvPr>
          <p:cNvSpPr txBox="1"/>
          <p:nvPr/>
        </p:nvSpPr>
        <p:spPr>
          <a:xfrm>
            <a:off x="1391733" y="2658104"/>
            <a:ext cx="3496470" cy="646331"/>
          </a:xfrm>
          <a:prstGeom prst="rect">
            <a:avLst/>
          </a:prstGeom>
          <a:noFill/>
        </p:spPr>
        <p:txBody>
          <a:bodyPr wrap="square" rtlCol="0">
            <a:spAutoFit/>
          </a:bodyPr>
          <a:lstStyle/>
          <a:p>
            <a:pPr algn="ctr"/>
            <a:r>
              <a:rPr lang="nl-BE" sz="3600" b="1" dirty="0">
                <a:solidFill>
                  <a:srgbClr val="7030A0"/>
                </a:solidFill>
              </a:rPr>
              <a:t>MET SCHREEF</a:t>
            </a:r>
          </a:p>
        </p:txBody>
      </p:sp>
    </p:spTree>
    <p:extLst>
      <p:ext uri="{BB962C8B-B14F-4D97-AF65-F5344CB8AC3E}">
        <p14:creationId xmlns:p14="http://schemas.microsoft.com/office/powerpoint/2010/main" val="153324375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1000"/>
                            </p:stCondLst>
                            <p:childTnLst>
                              <p:par>
                                <p:cTn id="26" presetID="10" presetClass="entr" presetSubtype="0" fill="hold" grpId="0" nodeType="afterEffect">
                                  <p:stCondLst>
                                    <p:cond delay="10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
                                        <p:tgtEl>
                                          <p:spTgt spid="23"/>
                                        </p:tgtEl>
                                      </p:cBhvr>
                                    </p:animEffect>
                                  </p:childTnLst>
                                </p:cTn>
                              </p:par>
                            </p:childTnLst>
                          </p:cTn>
                        </p:par>
                        <p:par>
                          <p:cTn id="43" fill="hold">
                            <p:stCondLst>
                              <p:cond delay="600"/>
                            </p:stCondLst>
                            <p:childTnLst>
                              <p:par>
                                <p:cTn id="44" presetID="10"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
                                        <p:tgtEl>
                                          <p:spTgt spid="24"/>
                                        </p:tgtEl>
                                      </p:cBhvr>
                                    </p:animEffect>
                                  </p:childTnLst>
                                </p:cTn>
                              </p:par>
                            </p:childTnLst>
                          </p:cTn>
                        </p:par>
                        <p:par>
                          <p:cTn id="47" fill="hold">
                            <p:stCondLst>
                              <p:cond delay="7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
                                        <p:tgtEl>
                                          <p:spTgt spid="22"/>
                                        </p:tgtEl>
                                      </p:cBhvr>
                                    </p:animEffect>
                                  </p:childTnLst>
                                </p:cTn>
                              </p:par>
                            </p:childTnLst>
                          </p:cTn>
                        </p:par>
                        <p:par>
                          <p:cTn id="51" fill="hold">
                            <p:stCondLst>
                              <p:cond delay="800"/>
                            </p:stCondLst>
                            <p:childTnLst>
                              <p:par>
                                <p:cTn id="52" presetID="10"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
                                        <p:tgtEl>
                                          <p:spTgt spid="21"/>
                                        </p:tgtEl>
                                      </p:cBhvr>
                                    </p:animEffect>
                                  </p:childTnLst>
                                </p:cTn>
                              </p:par>
                            </p:childTnLst>
                          </p:cTn>
                        </p:par>
                        <p:par>
                          <p:cTn id="55" fill="hold">
                            <p:stCondLst>
                              <p:cond delay="9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
                                        <p:tgtEl>
                                          <p:spTgt spid="16"/>
                                        </p:tgtEl>
                                      </p:cBhvr>
                                    </p:animEffect>
                                  </p:childTnLst>
                                </p:cTn>
                              </p:par>
                            </p:childTnLst>
                          </p:cTn>
                        </p:par>
                        <p:par>
                          <p:cTn id="59" fill="hold">
                            <p:stCondLst>
                              <p:cond delay="1000"/>
                            </p:stCondLst>
                            <p:childTnLst>
                              <p:par>
                                <p:cTn id="60" presetID="10"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
                                        <p:tgtEl>
                                          <p:spTgt spid="17"/>
                                        </p:tgtEl>
                                      </p:cBhvr>
                                    </p:animEffect>
                                  </p:childTnLst>
                                </p:cTn>
                              </p:par>
                            </p:childTnLst>
                          </p:cTn>
                        </p:par>
                        <p:par>
                          <p:cTn id="63" fill="hold">
                            <p:stCondLst>
                              <p:cond delay="1100"/>
                            </p:stCondLst>
                            <p:childTnLst>
                              <p:par>
                                <p:cTn id="64" presetID="10" presetClass="entr" presetSubtype="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
                                        <p:tgtEl>
                                          <p:spTgt spid="18"/>
                                        </p:tgtEl>
                                      </p:cBhvr>
                                    </p:animEffect>
                                  </p:childTnLst>
                                </p:cTn>
                              </p:par>
                            </p:childTnLst>
                          </p:cTn>
                        </p:par>
                        <p:par>
                          <p:cTn id="67" fill="hold">
                            <p:stCondLst>
                              <p:cond delay="1200"/>
                            </p:stCondLst>
                            <p:childTnLst>
                              <p:par>
                                <p:cTn id="68" presetID="10"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
                                        <p:tgtEl>
                                          <p:spTgt spid="19"/>
                                        </p:tgtEl>
                                      </p:cBhvr>
                                    </p:animEffect>
                                  </p:childTnLst>
                                </p:cTn>
                              </p:par>
                            </p:childTnLst>
                          </p:cTn>
                        </p:par>
                        <p:par>
                          <p:cTn id="71" fill="hold">
                            <p:stCondLst>
                              <p:cond delay="1300"/>
                            </p:stCondLst>
                            <p:childTnLst>
                              <p:par>
                                <p:cTn id="72" presetID="10"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1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par>
                          <p:cTn id="80" fill="hold">
                            <p:stCondLst>
                              <p:cond delay="500"/>
                            </p:stCondLst>
                            <p:childTnLst>
                              <p:par>
                                <p:cTn id="81" presetID="10" presetClass="entr" presetSubtype="0" fill="hold" grpId="0" nodeType="afterEffect">
                                  <p:stCondLst>
                                    <p:cond delay="2000"/>
                                  </p:stCondLst>
                                  <p:childTnLst>
                                    <p:set>
                                      <p:cBhvr>
                                        <p:cTn id="82" dur="1" fill="hold">
                                          <p:stCondLst>
                                            <p:cond delay="0"/>
                                          </p:stCondLst>
                                        </p:cTn>
                                        <p:tgtEl>
                                          <p:spTgt spid="4"/>
                                        </p:tgtEl>
                                        <p:attrNameLst>
                                          <p:attrName>style.visibility</p:attrName>
                                        </p:attrNameLst>
                                      </p:cBhvr>
                                      <p:to>
                                        <p:strVal val="visible"/>
                                      </p:to>
                                    </p:set>
                                    <p:animEffect transition="in" filter="fade">
                                      <p:cBhvr>
                                        <p:cTn id="83" dur="500"/>
                                        <p:tgtEl>
                                          <p:spTgt spid="4"/>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500"/>
                                        <p:tgtEl>
                                          <p:spTgt spid="14"/>
                                        </p:tgtEl>
                                      </p:cBhvr>
                                    </p:animEffect>
                                  </p:childTnLst>
                                </p:cTn>
                              </p:par>
                            </p:childTnLst>
                          </p:cTn>
                        </p:par>
                        <p:par>
                          <p:cTn id="94" fill="hold">
                            <p:stCondLst>
                              <p:cond delay="500"/>
                            </p:stCondLst>
                            <p:childTnLst>
                              <p:par>
                                <p:cTn id="95" presetID="10" presetClass="entr" presetSubtype="0" fill="hold" grpId="0" nodeType="afterEffect">
                                  <p:stCondLst>
                                    <p:cond delay="150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childTnLst>
                                </p:cTn>
                              </p:par>
                            </p:childTnLst>
                          </p:cTn>
                        </p:par>
                        <p:par>
                          <p:cTn id="98" fill="hold">
                            <p:stCondLst>
                              <p:cond delay="2500"/>
                            </p:stCondLst>
                            <p:childTnLst>
                              <p:par>
                                <p:cTn id="99" presetID="10" presetClass="entr" presetSubtype="0" fill="hold" grpId="0" nodeType="afterEffect">
                                  <p:stCondLst>
                                    <p:cond delay="15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4"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7" grpId="0" animBg="1"/>
      <p:bldP spid="28" grpId="0" animBg="1"/>
      <p:bldP spid="29" grpId="0"/>
      <p:bldP spid="9" grpId="0"/>
      <p:bldP spid="26" grpId="0"/>
      <p:bldP spid="11"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Afbeelding met tekst, krant&#10;&#10;Beschrijving is gegenereerd met zeer hoge betrouwbaarheid">
            <a:extLst>
              <a:ext uri="{FF2B5EF4-FFF2-40B4-BE49-F238E27FC236}">
                <a16:creationId xmlns:a16="http://schemas.microsoft.com/office/drawing/2014/main" id="{5A1F1CE2-4E34-44EA-A187-B16959A0CC24}"/>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557760" cy="7848600"/>
          </a:xfrm>
          <a:prstGeom prst="rect">
            <a:avLst/>
          </a:prstGeom>
        </p:spPr>
      </p:pic>
      <p:sp>
        <p:nvSpPr>
          <p:cNvPr id="6" name="Ovaal 5">
            <a:extLst>
              <a:ext uri="{FF2B5EF4-FFF2-40B4-BE49-F238E27FC236}">
                <a16:creationId xmlns:a16="http://schemas.microsoft.com/office/drawing/2014/main" id="{686D6D6B-6673-4CF7-BB44-F8EE96CC7E6E}"/>
              </a:ext>
            </a:extLst>
          </p:cNvPr>
          <p:cNvSpPr/>
          <p:nvPr/>
        </p:nvSpPr>
        <p:spPr>
          <a:xfrm>
            <a:off x="6659880" y="2398078"/>
            <a:ext cx="6035040" cy="60350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nl-BE" sz="7200" dirty="0">
              <a:solidFill>
                <a:schemeClr val="tx1"/>
              </a:solidFill>
            </a:endParaRPr>
          </a:p>
        </p:txBody>
      </p:sp>
      <p:sp>
        <p:nvSpPr>
          <p:cNvPr id="7" name="Tekstvak 6">
            <a:extLst>
              <a:ext uri="{FF2B5EF4-FFF2-40B4-BE49-F238E27FC236}">
                <a16:creationId xmlns:a16="http://schemas.microsoft.com/office/drawing/2014/main" id="{7AE93BAC-55FE-42FD-8619-39B3B272CCE3}"/>
              </a:ext>
            </a:extLst>
          </p:cNvPr>
          <p:cNvSpPr txBox="1"/>
          <p:nvPr/>
        </p:nvSpPr>
        <p:spPr>
          <a:xfrm>
            <a:off x="6828725" y="4611955"/>
            <a:ext cx="5377947" cy="1200329"/>
          </a:xfrm>
          <a:prstGeom prst="rect">
            <a:avLst/>
          </a:prstGeom>
          <a:noFill/>
        </p:spPr>
        <p:txBody>
          <a:bodyPr wrap="none" rtlCol="0">
            <a:spAutoFit/>
          </a:bodyPr>
          <a:lstStyle/>
          <a:p>
            <a:r>
              <a:rPr lang="nl-BE" sz="7200" dirty="0"/>
              <a:t>Proportioneel</a:t>
            </a:r>
            <a:endParaRPr lang="nl-BE" sz="8000" dirty="0"/>
          </a:p>
        </p:txBody>
      </p:sp>
      <p:sp>
        <p:nvSpPr>
          <p:cNvPr id="4" name="Tekstvak 3">
            <a:extLst>
              <a:ext uri="{FF2B5EF4-FFF2-40B4-BE49-F238E27FC236}">
                <a16:creationId xmlns:a16="http://schemas.microsoft.com/office/drawing/2014/main" id="{A4B20D49-7981-401A-9E1D-4A858EB22E50}"/>
              </a:ext>
            </a:extLst>
          </p:cNvPr>
          <p:cNvSpPr txBox="1"/>
          <p:nvPr/>
        </p:nvSpPr>
        <p:spPr>
          <a:xfrm>
            <a:off x="626663" y="3445082"/>
            <a:ext cx="5328125" cy="1569660"/>
          </a:xfrm>
          <a:prstGeom prst="rect">
            <a:avLst/>
          </a:prstGeom>
          <a:solidFill>
            <a:schemeClr val="bg1"/>
          </a:solidFill>
          <a:ln>
            <a:noFill/>
          </a:ln>
        </p:spPr>
        <p:txBody>
          <a:bodyPr wrap="none" rtlCol="0">
            <a:spAutoFit/>
          </a:bodyPr>
          <a:lstStyle/>
          <a:p>
            <a:r>
              <a:rPr lang="nl-BE" sz="9600" dirty="0"/>
              <a:t>millimeter</a:t>
            </a:r>
            <a:endParaRPr lang="nl-BE" sz="11500" dirty="0"/>
          </a:p>
        </p:txBody>
      </p:sp>
      <p:sp>
        <p:nvSpPr>
          <p:cNvPr id="9" name="Tekstvak 8">
            <a:extLst>
              <a:ext uri="{FF2B5EF4-FFF2-40B4-BE49-F238E27FC236}">
                <a16:creationId xmlns:a16="http://schemas.microsoft.com/office/drawing/2014/main" id="{AF572FAC-6740-4B73-8AEF-89772C1E354E}"/>
              </a:ext>
            </a:extLst>
          </p:cNvPr>
          <p:cNvSpPr txBox="1"/>
          <p:nvPr/>
        </p:nvSpPr>
        <p:spPr>
          <a:xfrm>
            <a:off x="626663" y="532394"/>
            <a:ext cx="7574509" cy="1569660"/>
          </a:xfrm>
          <a:prstGeom prst="rect">
            <a:avLst/>
          </a:prstGeom>
          <a:solidFill>
            <a:schemeClr val="bg1"/>
          </a:solidFill>
          <a:ln>
            <a:noFill/>
          </a:ln>
        </p:spPr>
        <p:txBody>
          <a:bodyPr wrap="none" rtlCol="0">
            <a:spAutoFit/>
          </a:bodyPr>
          <a:lstStyle/>
          <a:p>
            <a:r>
              <a:rPr lang="nl-BE" sz="9600" dirty="0">
                <a:latin typeface="Courier New" panose="02070309020205020404" pitchFamily="49" charset="0"/>
                <a:cs typeface="Courier New" panose="02070309020205020404" pitchFamily="49" charset="0"/>
              </a:rPr>
              <a:t>millimeter</a:t>
            </a:r>
            <a:endParaRPr lang="nl-BE" sz="11500" dirty="0">
              <a:latin typeface="Courier New" panose="02070309020205020404" pitchFamily="49" charset="0"/>
              <a:cs typeface="Courier New" panose="02070309020205020404" pitchFamily="49" charset="0"/>
            </a:endParaRPr>
          </a:p>
        </p:txBody>
      </p:sp>
      <p:sp>
        <p:nvSpPr>
          <p:cNvPr id="8" name="Rechthoek 7">
            <a:extLst>
              <a:ext uri="{FF2B5EF4-FFF2-40B4-BE49-F238E27FC236}">
                <a16:creationId xmlns:a16="http://schemas.microsoft.com/office/drawing/2014/main" id="{F901CA7F-EC30-41B8-AB0E-87F57D94C28A}"/>
              </a:ext>
            </a:extLst>
          </p:cNvPr>
          <p:cNvSpPr/>
          <p:nvPr/>
        </p:nvSpPr>
        <p:spPr>
          <a:xfrm>
            <a:off x="75794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 name="Rechthoek 12">
            <a:extLst>
              <a:ext uri="{FF2B5EF4-FFF2-40B4-BE49-F238E27FC236}">
                <a16:creationId xmlns:a16="http://schemas.microsoft.com/office/drawing/2014/main" id="{34CBD8A5-A38F-495F-9005-CDFEBEDA58ED}"/>
              </a:ext>
            </a:extLst>
          </p:cNvPr>
          <p:cNvSpPr/>
          <p:nvPr/>
        </p:nvSpPr>
        <p:spPr>
          <a:xfrm>
            <a:off x="149029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 name="Rechthoek 13">
            <a:extLst>
              <a:ext uri="{FF2B5EF4-FFF2-40B4-BE49-F238E27FC236}">
                <a16:creationId xmlns:a16="http://schemas.microsoft.com/office/drawing/2014/main" id="{74A51AEB-3D71-46D2-92AB-DB3B14FD4203}"/>
              </a:ext>
            </a:extLst>
          </p:cNvPr>
          <p:cNvSpPr/>
          <p:nvPr/>
        </p:nvSpPr>
        <p:spPr>
          <a:xfrm>
            <a:off x="222263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5" name="Rechthoek 14">
            <a:extLst>
              <a:ext uri="{FF2B5EF4-FFF2-40B4-BE49-F238E27FC236}">
                <a16:creationId xmlns:a16="http://schemas.microsoft.com/office/drawing/2014/main" id="{1064E082-E2AB-440B-B57C-FCB6E4579E30}"/>
              </a:ext>
            </a:extLst>
          </p:cNvPr>
          <p:cNvSpPr/>
          <p:nvPr/>
        </p:nvSpPr>
        <p:spPr>
          <a:xfrm>
            <a:off x="295498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6" name="Rechthoek 15">
            <a:extLst>
              <a:ext uri="{FF2B5EF4-FFF2-40B4-BE49-F238E27FC236}">
                <a16:creationId xmlns:a16="http://schemas.microsoft.com/office/drawing/2014/main" id="{66F5D9B5-C1DD-4B36-A544-EE109E402EA2}"/>
              </a:ext>
            </a:extLst>
          </p:cNvPr>
          <p:cNvSpPr/>
          <p:nvPr/>
        </p:nvSpPr>
        <p:spPr>
          <a:xfrm>
            <a:off x="368732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Rechthoek 16">
            <a:extLst>
              <a:ext uri="{FF2B5EF4-FFF2-40B4-BE49-F238E27FC236}">
                <a16:creationId xmlns:a16="http://schemas.microsoft.com/office/drawing/2014/main" id="{60AD21E1-71FC-4CE8-8F42-2CB3878FC02E}"/>
              </a:ext>
            </a:extLst>
          </p:cNvPr>
          <p:cNvSpPr/>
          <p:nvPr/>
        </p:nvSpPr>
        <p:spPr>
          <a:xfrm>
            <a:off x="441967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Rechthoek 17">
            <a:extLst>
              <a:ext uri="{FF2B5EF4-FFF2-40B4-BE49-F238E27FC236}">
                <a16:creationId xmlns:a16="http://schemas.microsoft.com/office/drawing/2014/main" id="{E8537908-699F-43BD-8C7E-A80F32D74A61}"/>
              </a:ext>
            </a:extLst>
          </p:cNvPr>
          <p:cNvSpPr/>
          <p:nvPr/>
        </p:nvSpPr>
        <p:spPr>
          <a:xfrm>
            <a:off x="515201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9" name="Rechthoek 18">
            <a:extLst>
              <a:ext uri="{FF2B5EF4-FFF2-40B4-BE49-F238E27FC236}">
                <a16:creationId xmlns:a16="http://schemas.microsoft.com/office/drawing/2014/main" id="{6C782033-C38A-4F40-99C7-3B197D1D1505}"/>
              </a:ext>
            </a:extLst>
          </p:cNvPr>
          <p:cNvSpPr/>
          <p:nvPr/>
        </p:nvSpPr>
        <p:spPr>
          <a:xfrm>
            <a:off x="5884363"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hthoek 19">
            <a:extLst>
              <a:ext uri="{FF2B5EF4-FFF2-40B4-BE49-F238E27FC236}">
                <a16:creationId xmlns:a16="http://schemas.microsoft.com/office/drawing/2014/main" id="{597AA638-1EF2-41B0-856E-732DDB4913E5}"/>
              </a:ext>
            </a:extLst>
          </p:cNvPr>
          <p:cNvSpPr/>
          <p:nvPr/>
        </p:nvSpPr>
        <p:spPr>
          <a:xfrm>
            <a:off x="6616708"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hthoek 20">
            <a:extLst>
              <a:ext uri="{FF2B5EF4-FFF2-40B4-BE49-F238E27FC236}">
                <a16:creationId xmlns:a16="http://schemas.microsoft.com/office/drawing/2014/main" id="{A1224B7D-00BF-4452-85CE-E77F50E407DB}"/>
              </a:ext>
            </a:extLst>
          </p:cNvPr>
          <p:cNvSpPr/>
          <p:nvPr/>
        </p:nvSpPr>
        <p:spPr>
          <a:xfrm>
            <a:off x="7349052" y="1790667"/>
            <a:ext cx="64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Rechthoek 9">
            <a:extLst>
              <a:ext uri="{FF2B5EF4-FFF2-40B4-BE49-F238E27FC236}">
                <a16:creationId xmlns:a16="http://schemas.microsoft.com/office/drawing/2014/main" id="{12108C27-EA08-4EFA-A0FF-DD13D2342CDD}"/>
              </a:ext>
            </a:extLst>
          </p:cNvPr>
          <p:cNvSpPr/>
          <p:nvPr/>
        </p:nvSpPr>
        <p:spPr>
          <a:xfrm>
            <a:off x="626663" y="1733595"/>
            <a:ext cx="7431245"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6" name="Rechthoek 75">
            <a:extLst>
              <a:ext uri="{FF2B5EF4-FFF2-40B4-BE49-F238E27FC236}">
                <a16:creationId xmlns:a16="http://schemas.microsoft.com/office/drawing/2014/main" id="{CF18E365-E99E-4663-A69E-00B57A967705}"/>
              </a:ext>
            </a:extLst>
          </p:cNvPr>
          <p:cNvSpPr/>
          <p:nvPr/>
        </p:nvSpPr>
        <p:spPr>
          <a:xfrm>
            <a:off x="813043" y="4745135"/>
            <a:ext cx="82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7" name="Rechthoek 76">
            <a:extLst>
              <a:ext uri="{FF2B5EF4-FFF2-40B4-BE49-F238E27FC236}">
                <a16:creationId xmlns:a16="http://schemas.microsoft.com/office/drawing/2014/main" id="{8D2476DE-8A6A-4FA2-9A13-4FB781A211D5}"/>
              </a:ext>
            </a:extLst>
          </p:cNvPr>
          <p:cNvSpPr/>
          <p:nvPr/>
        </p:nvSpPr>
        <p:spPr>
          <a:xfrm>
            <a:off x="1724196"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8" name="Rechthoek 77">
            <a:extLst>
              <a:ext uri="{FF2B5EF4-FFF2-40B4-BE49-F238E27FC236}">
                <a16:creationId xmlns:a16="http://schemas.microsoft.com/office/drawing/2014/main" id="{405506C2-A8A9-4642-B4A3-C1CB94BBCEFA}"/>
              </a:ext>
            </a:extLst>
          </p:cNvPr>
          <p:cNvSpPr/>
          <p:nvPr/>
        </p:nvSpPr>
        <p:spPr>
          <a:xfrm>
            <a:off x="2015729"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9" name="Rechthoek 78">
            <a:extLst>
              <a:ext uri="{FF2B5EF4-FFF2-40B4-BE49-F238E27FC236}">
                <a16:creationId xmlns:a16="http://schemas.microsoft.com/office/drawing/2014/main" id="{00BBB43C-9516-4C25-B5D6-8AD8AE373D6C}"/>
              </a:ext>
            </a:extLst>
          </p:cNvPr>
          <p:cNvSpPr/>
          <p:nvPr/>
        </p:nvSpPr>
        <p:spPr>
          <a:xfrm>
            <a:off x="2299642"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0" name="Rechthoek 79">
            <a:extLst>
              <a:ext uri="{FF2B5EF4-FFF2-40B4-BE49-F238E27FC236}">
                <a16:creationId xmlns:a16="http://schemas.microsoft.com/office/drawing/2014/main" id="{2ADF5945-18D6-4BA2-8198-9FB0FD607403}"/>
              </a:ext>
            </a:extLst>
          </p:cNvPr>
          <p:cNvSpPr/>
          <p:nvPr/>
        </p:nvSpPr>
        <p:spPr>
          <a:xfrm>
            <a:off x="2564505" y="4745135"/>
            <a:ext cx="216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1" name="Rechthoek 80">
            <a:extLst>
              <a:ext uri="{FF2B5EF4-FFF2-40B4-BE49-F238E27FC236}">
                <a16:creationId xmlns:a16="http://schemas.microsoft.com/office/drawing/2014/main" id="{20AD160A-A82A-470B-A781-0E5FFD79A1FE}"/>
              </a:ext>
            </a:extLst>
          </p:cNvPr>
          <p:cNvSpPr/>
          <p:nvPr/>
        </p:nvSpPr>
        <p:spPr>
          <a:xfrm>
            <a:off x="2890328" y="4745135"/>
            <a:ext cx="82800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2" name="Rechthoek 81">
            <a:extLst>
              <a:ext uri="{FF2B5EF4-FFF2-40B4-BE49-F238E27FC236}">
                <a16:creationId xmlns:a16="http://schemas.microsoft.com/office/drawing/2014/main" id="{BF1D7CEE-A5B7-4DAA-8B12-CD35A48D2D0D}"/>
              </a:ext>
            </a:extLst>
          </p:cNvPr>
          <p:cNvSpPr/>
          <p:nvPr/>
        </p:nvSpPr>
        <p:spPr>
          <a:xfrm>
            <a:off x="3831961" y="4745135"/>
            <a:ext cx="52578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3" name="Rechthoek 82">
            <a:extLst>
              <a:ext uri="{FF2B5EF4-FFF2-40B4-BE49-F238E27FC236}">
                <a16:creationId xmlns:a16="http://schemas.microsoft.com/office/drawing/2014/main" id="{5012A4AC-ABE3-4489-BF16-6CC7D4E8F986}"/>
              </a:ext>
            </a:extLst>
          </p:cNvPr>
          <p:cNvSpPr/>
          <p:nvPr/>
        </p:nvSpPr>
        <p:spPr>
          <a:xfrm>
            <a:off x="4459944" y="4745135"/>
            <a:ext cx="305077"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4" name="Rechthoek 83">
            <a:extLst>
              <a:ext uri="{FF2B5EF4-FFF2-40B4-BE49-F238E27FC236}">
                <a16:creationId xmlns:a16="http://schemas.microsoft.com/office/drawing/2014/main" id="{CA862AEF-4542-4681-BA44-E645E9785ED3}"/>
              </a:ext>
            </a:extLst>
          </p:cNvPr>
          <p:cNvSpPr/>
          <p:nvPr/>
        </p:nvSpPr>
        <p:spPr>
          <a:xfrm>
            <a:off x="4844364" y="4745135"/>
            <a:ext cx="525780"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5" name="Rechthoek 84">
            <a:extLst>
              <a:ext uri="{FF2B5EF4-FFF2-40B4-BE49-F238E27FC236}">
                <a16:creationId xmlns:a16="http://schemas.microsoft.com/office/drawing/2014/main" id="{A7A702CC-90AB-428E-B2C0-ACC60BA35E87}"/>
              </a:ext>
            </a:extLst>
          </p:cNvPr>
          <p:cNvSpPr/>
          <p:nvPr/>
        </p:nvSpPr>
        <p:spPr>
          <a:xfrm>
            <a:off x="5472347" y="4745135"/>
            <a:ext cx="327671"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7" name="Rechthoek 86">
            <a:extLst>
              <a:ext uri="{FF2B5EF4-FFF2-40B4-BE49-F238E27FC236}">
                <a16:creationId xmlns:a16="http://schemas.microsoft.com/office/drawing/2014/main" id="{D0DA5BA1-136E-4685-B5A2-3DD9CF2C0520}"/>
              </a:ext>
            </a:extLst>
          </p:cNvPr>
          <p:cNvSpPr/>
          <p:nvPr/>
        </p:nvSpPr>
        <p:spPr>
          <a:xfrm>
            <a:off x="760658" y="4680657"/>
            <a:ext cx="5076000" cy="1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8" name="Tekstvak 87">
            <a:extLst>
              <a:ext uri="{FF2B5EF4-FFF2-40B4-BE49-F238E27FC236}">
                <a16:creationId xmlns:a16="http://schemas.microsoft.com/office/drawing/2014/main" id="{F260223C-6371-4F27-896C-2C8484000848}"/>
              </a:ext>
            </a:extLst>
          </p:cNvPr>
          <p:cNvSpPr txBox="1"/>
          <p:nvPr/>
        </p:nvSpPr>
        <p:spPr>
          <a:xfrm>
            <a:off x="2918305" y="2176518"/>
            <a:ext cx="2847959" cy="707886"/>
          </a:xfrm>
          <a:prstGeom prst="rect">
            <a:avLst/>
          </a:prstGeom>
          <a:solidFill>
            <a:schemeClr val="bg1"/>
          </a:solidFill>
          <a:ln>
            <a:noFill/>
          </a:ln>
        </p:spPr>
        <p:txBody>
          <a:bodyPr wrap="none" rtlCol="0">
            <a:spAutoFit/>
          </a:bodyPr>
          <a:lstStyle/>
          <a:p>
            <a:r>
              <a:rPr lang="nl-BE" sz="4000" b="1" dirty="0" err="1">
                <a:solidFill>
                  <a:srgbClr val="7030A0"/>
                </a:solidFill>
              </a:rPr>
              <a:t>Courier</a:t>
            </a:r>
            <a:r>
              <a:rPr lang="nl-BE" sz="4000" b="1" dirty="0">
                <a:solidFill>
                  <a:srgbClr val="7030A0"/>
                </a:solidFill>
              </a:rPr>
              <a:t> New</a:t>
            </a:r>
          </a:p>
        </p:txBody>
      </p:sp>
      <p:sp>
        <p:nvSpPr>
          <p:cNvPr id="89" name="Tekstvak 88">
            <a:extLst>
              <a:ext uri="{FF2B5EF4-FFF2-40B4-BE49-F238E27FC236}">
                <a16:creationId xmlns:a16="http://schemas.microsoft.com/office/drawing/2014/main" id="{A5E9BB95-6196-4353-8008-6372AEF447ED}"/>
              </a:ext>
            </a:extLst>
          </p:cNvPr>
          <p:cNvSpPr txBox="1"/>
          <p:nvPr/>
        </p:nvSpPr>
        <p:spPr>
          <a:xfrm>
            <a:off x="2546638" y="5248313"/>
            <a:ext cx="1547218" cy="707886"/>
          </a:xfrm>
          <a:prstGeom prst="rect">
            <a:avLst/>
          </a:prstGeom>
          <a:solidFill>
            <a:schemeClr val="bg1"/>
          </a:solidFill>
          <a:ln>
            <a:noFill/>
          </a:ln>
        </p:spPr>
        <p:txBody>
          <a:bodyPr wrap="none" rtlCol="0">
            <a:spAutoFit/>
          </a:bodyPr>
          <a:lstStyle/>
          <a:p>
            <a:r>
              <a:rPr lang="nl-BE" sz="4000" b="1" dirty="0" err="1">
                <a:solidFill>
                  <a:srgbClr val="7030A0"/>
                </a:solidFill>
              </a:rPr>
              <a:t>Calibri</a:t>
            </a:r>
            <a:endParaRPr lang="nl-BE" sz="4000" b="1" dirty="0">
              <a:solidFill>
                <a:srgbClr val="7030A0"/>
              </a:solidFill>
            </a:endParaRPr>
          </a:p>
        </p:txBody>
      </p:sp>
      <p:sp>
        <p:nvSpPr>
          <p:cNvPr id="90" name="Tekstvak 89">
            <a:extLst>
              <a:ext uri="{FF2B5EF4-FFF2-40B4-BE49-F238E27FC236}">
                <a16:creationId xmlns:a16="http://schemas.microsoft.com/office/drawing/2014/main" id="{BDCCD9F1-3B6E-4B85-AF68-EC80757B18DB}"/>
              </a:ext>
            </a:extLst>
          </p:cNvPr>
          <p:cNvSpPr txBox="1"/>
          <p:nvPr/>
        </p:nvSpPr>
        <p:spPr>
          <a:xfrm>
            <a:off x="8753808" y="3760806"/>
            <a:ext cx="1646476" cy="1200329"/>
          </a:xfrm>
          <a:prstGeom prst="rect">
            <a:avLst/>
          </a:prstGeom>
          <a:noFill/>
        </p:spPr>
        <p:txBody>
          <a:bodyPr wrap="none" rtlCol="0">
            <a:spAutoFit/>
          </a:bodyPr>
          <a:lstStyle/>
          <a:p>
            <a:pPr algn="ctr"/>
            <a:r>
              <a:rPr lang="nl-BE" sz="7200" dirty="0">
                <a:solidFill>
                  <a:srgbClr val="FF0000"/>
                </a:solidFill>
              </a:rPr>
              <a:t>niet</a:t>
            </a:r>
            <a:endParaRPr lang="nl-BE" sz="8000" dirty="0">
              <a:solidFill>
                <a:srgbClr val="FF0000"/>
              </a:solidFill>
            </a:endParaRPr>
          </a:p>
        </p:txBody>
      </p:sp>
    </p:spTree>
    <p:extLst>
      <p:ext uri="{BB962C8B-B14F-4D97-AF65-F5344CB8AC3E}">
        <p14:creationId xmlns:p14="http://schemas.microsoft.com/office/powerpoint/2010/main" val="24752344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000"/>
                            </p:stCondLst>
                            <p:childTnLst>
                              <p:par>
                                <p:cTn id="18" presetID="10" presetClass="entr" presetSubtype="0" fill="hold" grpId="0" nodeType="afterEffect">
                                  <p:stCondLst>
                                    <p:cond delay="1000"/>
                                  </p:stCondLst>
                                  <p:childTnLst>
                                    <p:set>
                                      <p:cBhvr>
                                        <p:cTn id="19" dur="1" fill="hold">
                                          <p:stCondLst>
                                            <p:cond delay="0"/>
                                          </p:stCondLst>
                                        </p:cTn>
                                        <p:tgtEl>
                                          <p:spTgt spid="90"/>
                                        </p:tgtEl>
                                        <p:attrNameLst>
                                          <p:attrName>style.visibility</p:attrName>
                                        </p:attrNameLst>
                                      </p:cBhvr>
                                      <p:to>
                                        <p:strVal val="visible"/>
                                      </p:to>
                                    </p:set>
                                    <p:animEffect transition="in" filter="fade">
                                      <p:cBhvr>
                                        <p:cTn id="20" dur="500"/>
                                        <p:tgtEl>
                                          <p:spTgt spid="9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500"/>
                            </p:stCondLst>
                            <p:childTnLst>
                              <p:par>
                                <p:cTn id="30" presetID="10" presetClass="entr" presetSubtype="0" fill="hold" grpId="0" nodeType="afterEffect">
                                  <p:stCondLst>
                                    <p:cond delay="100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500"/>
                                        <p:tgtEl>
                                          <p:spTgt spid="8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childTnLst>
                                </p:cTn>
                              </p:par>
                            </p:childTnLst>
                          </p:cTn>
                        </p:par>
                        <p:par>
                          <p:cTn id="79" fill="hold">
                            <p:stCondLst>
                              <p:cond delay="500"/>
                            </p:stCondLst>
                            <p:childTnLst>
                              <p:par>
                                <p:cTn id="80" presetID="10" presetClass="entr" presetSubtype="0" fill="hold" grpId="0" nodeType="afterEffect">
                                  <p:stCondLst>
                                    <p:cond delay="1000"/>
                                  </p:stCondLst>
                                  <p:childTnLst>
                                    <p:set>
                                      <p:cBhvr>
                                        <p:cTn id="81" dur="1" fill="hold">
                                          <p:stCondLst>
                                            <p:cond delay="0"/>
                                          </p:stCondLst>
                                        </p:cTn>
                                        <p:tgtEl>
                                          <p:spTgt spid="89"/>
                                        </p:tgtEl>
                                        <p:attrNameLst>
                                          <p:attrName>style.visibility</p:attrName>
                                        </p:attrNameLst>
                                      </p:cBhvr>
                                      <p:to>
                                        <p:strVal val="visible"/>
                                      </p:to>
                                    </p:set>
                                    <p:animEffect transition="in" filter="fade">
                                      <p:cBhvr>
                                        <p:cTn id="82" dur="500"/>
                                        <p:tgtEl>
                                          <p:spTgt spid="8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childTnLst>
                                </p:cTn>
                              </p:par>
                            </p:childTnLst>
                          </p:cTn>
                        </p:par>
                        <p:par>
                          <p:cTn id="88" fill="hold">
                            <p:stCondLst>
                              <p:cond delay="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par>
                          <p:cTn id="92" fill="hold">
                            <p:stCondLst>
                              <p:cond delay="1000"/>
                            </p:stCondLst>
                            <p:childTnLst>
                              <p:par>
                                <p:cTn id="93" presetID="10" presetClass="entr" presetSubtype="0" fill="hold" grpId="0"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fade">
                                      <p:cBhvr>
                                        <p:cTn id="95" dur="500"/>
                                        <p:tgtEl>
                                          <p:spTgt spid="77"/>
                                        </p:tgtEl>
                                      </p:cBhvr>
                                    </p:animEffect>
                                  </p:childTnLst>
                                </p:cTn>
                              </p:par>
                            </p:childTnLst>
                          </p:cTn>
                        </p:par>
                        <p:par>
                          <p:cTn id="96" fill="hold">
                            <p:stCondLst>
                              <p:cond delay="1500"/>
                            </p:stCondLst>
                            <p:childTnLst>
                              <p:par>
                                <p:cTn id="97" presetID="10" presetClass="entr" presetSubtype="0" fill="hold" grpId="0" nodeType="after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fade">
                                      <p:cBhvr>
                                        <p:cTn id="99" dur="500"/>
                                        <p:tgtEl>
                                          <p:spTgt spid="78"/>
                                        </p:tgtEl>
                                      </p:cBhvr>
                                    </p:animEffect>
                                  </p:childTnLst>
                                </p:cTn>
                              </p:par>
                            </p:childTnLst>
                          </p:cTn>
                        </p:par>
                        <p:par>
                          <p:cTn id="100" fill="hold">
                            <p:stCondLst>
                              <p:cond delay="2000"/>
                            </p:stCondLst>
                            <p:childTnLst>
                              <p:par>
                                <p:cTn id="101" presetID="10" presetClass="entr" presetSubtype="0" fill="hold" grpId="0" nodeType="after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fade">
                                      <p:cBhvr>
                                        <p:cTn id="103" dur="500"/>
                                        <p:tgtEl>
                                          <p:spTgt spid="79"/>
                                        </p:tgtEl>
                                      </p:cBhvr>
                                    </p:animEffect>
                                  </p:childTnLst>
                                </p:cTn>
                              </p:par>
                            </p:childTnLst>
                          </p:cTn>
                        </p:par>
                        <p:par>
                          <p:cTn id="104" fill="hold">
                            <p:stCondLst>
                              <p:cond delay="2500"/>
                            </p:stCondLst>
                            <p:childTnLst>
                              <p:par>
                                <p:cTn id="105" presetID="10" presetClass="entr" presetSubtype="0" fill="hold" grpId="0" nodeType="afterEffect">
                                  <p:stCondLst>
                                    <p:cond delay="0"/>
                                  </p:stCondLst>
                                  <p:childTnLst>
                                    <p:set>
                                      <p:cBhvr>
                                        <p:cTn id="106" dur="1" fill="hold">
                                          <p:stCondLst>
                                            <p:cond delay="0"/>
                                          </p:stCondLst>
                                        </p:cTn>
                                        <p:tgtEl>
                                          <p:spTgt spid="80"/>
                                        </p:tgtEl>
                                        <p:attrNameLst>
                                          <p:attrName>style.visibility</p:attrName>
                                        </p:attrNameLst>
                                      </p:cBhvr>
                                      <p:to>
                                        <p:strVal val="visible"/>
                                      </p:to>
                                    </p:set>
                                    <p:animEffect transition="in" filter="fade">
                                      <p:cBhvr>
                                        <p:cTn id="107" dur="500"/>
                                        <p:tgtEl>
                                          <p:spTgt spid="80"/>
                                        </p:tgtEl>
                                      </p:cBhvr>
                                    </p:animEffect>
                                  </p:childTnLst>
                                </p:cTn>
                              </p:par>
                            </p:childTnLst>
                          </p:cTn>
                        </p:par>
                        <p:par>
                          <p:cTn id="108" fill="hold">
                            <p:stCondLst>
                              <p:cond delay="3000"/>
                            </p:stCondLst>
                            <p:childTnLst>
                              <p:par>
                                <p:cTn id="109" presetID="10" presetClass="entr" presetSubtype="0" fill="hold" grpId="0" nodeType="afterEffect">
                                  <p:stCondLst>
                                    <p:cond delay="0"/>
                                  </p:stCondLst>
                                  <p:childTnLst>
                                    <p:set>
                                      <p:cBhvr>
                                        <p:cTn id="110" dur="1" fill="hold">
                                          <p:stCondLst>
                                            <p:cond delay="0"/>
                                          </p:stCondLst>
                                        </p:cTn>
                                        <p:tgtEl>
                                          <p:spTgt spid="81"/>
                                        </p:tgtEl>
                                        <p:attrNameLst>
                                          <p:attrName>style.visibility</p:attrName>
                                        </p:attrNameLst>
                                      </p:cBhvr>
                                      <p:to>
                                        <p:strVal val="visible"/>
                                      </p:to>
                                    </p:set>
                                    <p:animEffect transition="in" filter="fade">
                                      <p:cBhvr>
                                        <p:cTn id="111" dur="500"/>
                                        <p:tgtEl>
                                          <p:spTgt spid="81"/>
                                        </p:tgtEl>
                                      </p:cBhvr>
                                    </p:animEffect>
                                  </p:childTnLst>
                                </p:cTn>
                              </p:par>
                            </p:childTnLst>
                          </p:cTn>
                        </p:par>
                        <p:par>
                          <p:cTn id="112" fill="hold">
                            <p:stCondLst>
                              <p:cond delay="3500"/>
                            </p:stCondLst>
                            <p:childTnLst>
                              <p:par>
                                <p:cTn id="113" presetID="10" presetClass="entr" presetSubtype="0" fill="hold" grpId="0" nodeType="afterEffect">
                                  <p:stCondLst>
                                    <p:cond delay="0"/>
                                  </p:stCondLst>
                                  <p:childTnLst>
                                    <p:set>
                                      <p:cBhvr>
                                        <p:cTn id="114" dur="1" fill="hold">
                                          <p:stCondLst>
                                            <p:cond delay="0"/>
                                          </p:stCondLst>
                                        </p:cTn>
                                        <p:tgtEl>
                                          <p:spTgt spid="82"/>
                                        </p:tgtEl>
                                        <p:attrNameLst>
                                          <p:attrName>style.visibility</p:attrName>
                                        </p:attrNameLst>
                                      </p:cBhvr>
                                      <p:to>
                                        <p:strVal val="visible"/>
                                      </p:to>
                                    </p:set>
                                    <p:animEffect transition="in" filter="fade">
                                      <p:cBhvr>
                                        <p:cTn id="115" dur="500"/>
                                        <p:tgtEl>
                                          <p:spTgt spid="82"/>
                                        </p:tgtEl>
                                      </p:cBhvr>
                                    </p:animEffect>
                                  </p:childTnLst>
                                </p:cTn>
                              </p:par>
                            </p:childTnLst>
                          </p:cTn>
                        </p:par>
                        <p:par>
                          <p:cTn id="116" fill="hold">
                            <p:stCondLst>
                              <p:cond delay="4000"/>
                            </p:stCondLst>
                            <p:childTnLst>
                              <p:par>
                                <p:cTn id="117" presetID="10" presetClass="entr" presetSubtype="0" fill="hold" grpId="0" nodeType="afterEffect">
                                  <p:stCondLst>
                                    <p:cond delay="0"/>
                                  </p:stCondLst>
                                  <p:childTnLst>
                                    <p:set>
                                      <p:cBhvr>
                                        <p:cTn id="118" dur="1" fill="hold">
                                          <p:stCondLst>
                                            <p:cond delay="0"/>
                                          </p:stCondLst>
                                        </p:cTn>
                                        <p:tgtEl>
                                          <p:spTgt spid="83"/>
                                        </p:tgtEl>
                                        <p:attrNameLst>
                                          <p:attrName>style.visibility</p:attrName>
                                        </p:attrNameLst>
                                      </p:cBhvr>
                                      <p:to>
                                        <p:strVal val="visible"/>
                                      </p:to>
                                    </p:set>
                                    <p:animEffect transition="in" filter="fade">
                                      <p:cBhvr>
                                        <p:cTn id="119" dur="500"/>
                                        <p:tgtEl>
                                          <p:spTgt spid="83"/>
                                        </p:tgtEl>
                                      </p:cBhvr>
                                    </p:animEffect>
                                  </p:childTnLst>
                                </p:cTn>
                              </p:par>
                            </p:childTnLst>
                          </p:cTn>
                        </p:par>
                        <p:par>
                          <p:cTn id="120" fill="hold">
                            <p:stCondLst>
                              <p:cond delay="4500"/>
                            </p:stCondLst>
                            <p:childTnLst>
                              <p:par>
                                <p:cTn id="121" presetID="10" presetClass="entr" presetSubtype="0" fill="hold" grpId="0" nodeType="afterEffect">
                                  <p:stCondLst>
                                    <p:cond delay="0"/>
                                  </p:stCondLst>
                                  <p:childTnLst>
                                    <p:set>
                                      <p:cBhvr>
                                        <p:cTn id="122" dur="1" fill="hold">
                                          <p:stCondLst>
                                            <p:cond delay="0"/>
                                          </p:stCondLst>
                                        </p:cTn>
                                        <p:tgtEl>
                                          <p:spTgt spid="84"/>
                                        </p:tgtEl>
                                        <p:attrNameLst>
                                          <p:attrName>style.visibility</p:attrName>
                                        </p:attrNameLst>
                                      </p:cBhvr>
                                      <p:to>
                                        <p:strVal val="visible"/>
                                      </p:to>
                                    </p:set>
                                    <p:animEffect transition="in" filter="fade">
                                      <p:cBhvr>
                                        <p:cTn id="123" dur="500"/>
                                        <p:tgtEl>
                                          <p:spTgt spid="84"/>
                                        </p:tgtEl>
                                      </p:cBhvr>
                                    </p:animEffect>
                                  </p:childTnLst>
                                </p:cTn>
                              </p:par>
                            </p:childTnLst>
                          </p:cTn>
                        </p:par>
                        <p:par>
                          <p:cTn id="124" fill="hold">
                            <p:stCondLst>
                              <p:cond delay="5000"/>
                            </p:stCondLst>
                            <p:childTnLst>
                              <p:par>
                                <p:cTn id="125" presetID="10" presetClass="entr" presetSubtype="0" fill="hold" grpId="0" nodeType="after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fade">
                                      <p:cBhvr>
                                        <p:cTn id="12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9" grpId="0" animBg="1"/>
      <p:bldP spid="8" grpId="0" animBg="1"/>
      <p:bldP spid="13" grpId="0" animBg="1"/>
      <p:bldP spid="14" grpId="0" animBg="1"/>
      <p:bldP spid="15" grpId="0" animBg="1"/>
      <p:bldP spid="16" grpId="0" animBg="1"/>
      <p:bldP spid="17" grpId="0" animBg="1"/>
      <p:bldP spid="18" grpId="0" animBg="1"/>
      <p:bldP spid="19" grpId="0" animBg="1"/>
      <p:bldP spid="20" grpId="0" animBg="1"/>
      <p:bldP spid="21" grpId="0" animBg="1"/>
      <p:bldP spid="10"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7" grpId="0" animBg="1"/>
      <p:bldP spid="88" grpId="0" animBg="1"/>
      <p:bldP spid="89" grpId="0" animBg="1"/>
      <p:bldP spid="9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pic>
        <p:nvPicPr>
          <p:cNvPr id="5" name="Afbeelding 4" descr="Afbeelding met tekst, krant&#10;&#10;Beschrijving is gegenereerd met zeer hoge betrouwbaarheid">
            <a:extLst>
              <a:ext uri="{FF2B5EF4-FFF2-40B4-BE49-F238E27FC236}">
                <a16:creationId xmlns:a16="http://schemas.microsoft.com/office/drawing/2014/main" id="{5A1F1CE2-4E34-44EA-A187-B16959A0CC24}"/>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557760" cy="7848600"/>
          </a:xfrm>
          <a:prstGeom prst="rect">
            <a:avLst/>
          </a:prstGeom>
        </p:spPr>
      </p:pic>
      <p:sp>
        <p:nvSpPr>
          <p:cNvPr id="6" name="Ovaal 5">
            <a:extLst>
              <a:ext uri="{FF2B5EF4-FFF2-40B4-BE49-F238E27FC236}">
                <a16:creationId xmlns:a16="http://schemas.microsoft.com/office/drawing/2014/main" id="{686D6D6B-6673-4CF7-BB44-F8EE96CC7E6E}"/>
              </a:ext>
            </a:extLst>
          </p:cNvPr>
          <p:cNvSpPr/>
          <p:nvPr/>
        </p:nvSpPr>
        <p:spPr>
          <a:xfrm>
            <a:off x="6659880" y="2398078"/>
            <a:ext cx="6035040" cy="60350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nl-BE" sz="7200" dirty="0">
              <a:solidFill>
                <a:schemeClr val="tx1"/>
              </a:solidFill>
            </a:endParaRPr>
          </a:p>
        </p:txBody>
      </p:sp>
      <p:sp>
        <p:nvSpPr>
          <p:cNvPr id="7" name="Tekstvak 6">
            <a:extLst>
              <a:ext uri="{FF2B5EF4-FFF2-40B4-BE49-F238E27FC236}">
                <a16:creationId xmlns:a16="http://schemas.microsoft.com/office/drawing/2014/main" id="{7AE93BAC-55FE-42FD-8619-39B3B272CCE3}"/>
              </a:ext>
            </a:extLst>
          </p:cNvPr>
          <p:cNvSpPr txBox="1"/>
          <p:nvPr/>
        </p:nvSpPr>
        <p:spPr>
          <a:xfrm>
            <a:off x="6950645" y="3937060"/>
            <a:ext cx="5165260" cy="1200329"/>
          </a:xfrm>
          <a:prstGeom prst="rect">
            <a:avLst/>
          </a:prstGeom>
          <a:noFill/>
        </p:spPr>
        <p:txBody>
          <a:bodyPr wrap="none" rtlCol="0">
            <a:spAutoFit/>
          </a:bodyPr>
          <a:lstStyle/>
          <a:p>
            <a:r>
              <a:rPr lang="nl-BE" sz="7200" dirty="0"/>
              <a:t>Lettergrootte</a:t>
            </a:r>
            <a:endParaRPr lang="nl-BE" sz="8000" dirty="0"/>
          </a:p>
        </p:txBody>
      </p:sp>
      <p:sp>
        <p:nvSpPr>
          <p:cNvPr id="11" name="Tekstvak 10">
            <a:extLst>
              <a:ext uri="{FF2B5EF4-FFF2-40B4-BE49-F238E27FC236}">
                <a16:creationId xmlns:a16="http://schemas.microsoft.com/office/drawing/2014/main" id="{B6CBC5BF-F90A-4DFF-9C68-64640C22696D}"/>
              </a:ext>
            </a:extLst>
          </p:cNvPr>
          <p:cNvSpPr txBox="1"/>
          <p:nvPr/>
        </p:nvSpPr>
        <p:spPr>
          <a:xfrm>
            <a:off x="7679242" y="4658926"/>
            <a:ext cx="3708066" cy="1862048"/>
          </a:xfrm>
          <a:prstGeom prst="rect">
            <a:avLst/>
          </a:prstGeom>
          <a:noFill/>
        </p:spPr>
        <p:txBody>
          <a:bodyPr wrap="none" rtlCol="0">
            <a:spAutoFit/>
          </a:bodyPr>
          <a:lstStyle/>
          <a:p>
            <a:r>
              <a:rPr lang="nl-BE" sz="11500" dirty="0">
                <a:solidFill>
                  <a:srgbClr val="FF0000"/>
                </a:solidFill>
                <a:latin typeface="Times New Roman" panose="02020603050405020304" pitchFamily="18" charset="0"/>
                <a:cs typeface="Times New Roman" panose="02020603050405020304" pitchFamily="18" charset="0"/>
              </a:rPr>
              <a:t>Corps</a:t>
            </a:r>
          </a:p>
        </p:txBody>
      </p:sp>
      <p:sp>
        <p:nvSpPr>
          <p:cNvPr id="8" name="Rechthoek 7">
            <a:extLst>
              <a:ext uri="{FF2B5EF4-FFF2-40B4-BE49-F238E27FC236}">
                <a16:creationId xmlns:a16="http://schemas.microsoft.com/office/drawing/2014/main" id="{3043BAE8-7BAD-4683-8754-7340F20D7CCA}"/>
              </a:ext>
            </a:extLst>
          </p:cNvPr>
          <p:cNvSpPr/>
          <p:nvPr/>
        </p:nvSpPr>
        <p:spPr>
          <a:xfrm>
            <a:off x="1044799" y="-27324"/>
            <a:ext cx="5105400" cy="7258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kstvak 3">
            <a:extLst>
              <a:ext uri="{FF2B5EF4-FFF2-40B4-BE49-F238E27FC236}">
                <a16:creationId xmlns:a16="http://schemas.microsoft.com/office/drawing/2014/main" id="{6EB5ABBF-6B47-49BB-AB1A-E4679FF5CF8D}"/>
              </a:ext>
            </a:extLst>
          </p:cNvPr>
          <p:cNvSpPr txBox="1"/>
          <p:nvPr/>
        </p:nvSpPr>
        <p:spPr>
          <a:xfrm>
            <a:off x="1320325" y="258128"/>
            <a:ext cx="1321067" cy="369332"/>
          </a:xfrm>
          <a:prstGeom prst="rect">
            <a:avLst/>
          </a:prstGeom>
          <a:noFill/>
        </p:spPr>
        <p:txBody>
          <a:bodyPr wrap="none" rtlCol="0">
            <a:spAutoFit/>
          </a:bodyPr>
          <a:lstStyle/>
          <a:p>
            <a:r>
              <a:rPr lang="nl-BE" dirty="0">
                <a:solidFill>
                  <a:schemeClr val="bg1"/>
                </a:solidFill>
              </a:rPr>
              <a:t>Federalisme</a:t>
            </a:r>
          </a:p>
        </p:txBody>
      </p:sp>
      <p:sp>
        <p:nvSpPr>
          <p:cNvPr id="10" name="Tekstvak 9">
            <a:extLst>
              <a:ext uri="{FF2B5EF4-FFF2-40B4-BE49-F238E27FC236}">
                <a16:creationId xmlns:a16="http://schemas.microsoft.com/office/drawing/2014/main" id="{B33642DE-15B3-4970-B79B-5A80665FF3E2}"/>
              </a:ext>
            </a:extLst>
          </p:cNvPr>
          <p:cNvSpPr txBox="1"/>
          <p:nvPr/>
        </p:nvSpPr>
        <p:spPr>
          <a:xfrm>
            <a:off x="1320325" y="500135"/>
            <a:ext cx="1699953" cy="461665"/>
          </a:xfrm>
          <a:prstGeom prst="rect">
            <a:avLst/>
          </a:prstGeom>
          <a:noFill/>
        </p:spPr>
        <p:txBody>
          <a:bodyPr wrap="none" rtlCol="0">
            <a:spAutoFit/>
          </a:bodyPr>
          <a:lstStyle/>
          <a:p>
            <a:r>
              <a:rPr lang="nl-BE" sz="2400" dirty="0">
                <a:solidFill>
                  <a:schemeClr val="bg1"/>
                </a:solidFill>
              </a:rPr>
              <a:t>Federalisme</a:t>
            </a:r>
          </a:p>
        </p:txBody>
      </p:sp>
      <p:sp>
        <p:nvSpPr>
          <p:cNvPr id="12" name="Tekstvak 11">
            <a:extLst>
              <a:ext uri="{FF2B5EF4-FFF2-40B4-BE49-F238E27FC236}">
                <a16:creationId xmlns:a16="http://schemas.microsoft.com/office/drawing/2014/main" id="{AB7C167A-A6F2-4291-894E-416D4D0759C1}"/>
              </a:ext>
            </a:extLst>
          </p:cNvPr>
          <p:cNvSpPr txBox="1"/>
          <p:nvPr/>
        </p:nvSpPr>
        <p:spPr>
          <a:xfrm>
            <a:off x="1320325" y="834475"/>
            <a:ext cx="2075505" cy="553998"/>
          </a:xfrm>
          <a:prstGeom prst="rect">
            <a:avLst/>
          </a:prstGeom>
          <a:noFill/>
        </p:spPr>
        <p:txBody>
          <a:bodyPr wrap="none" rtlCol="0">
            <a:spAutoFit/>
          </a:bodyPr>
          <a:lstStyle/>
          <a:p>
            <a:r>
              <a:rPr lang="nl-BE" sz="3000" dirty="0">
                <a:solidFill>
                  <a:schemeClr val="bg1"/>
                </a:solidFill>
              </a:rPr>
              <a:t>Federalisme</a:t>
            </a:r>
          </a:p>
        </p:txBody>
      </p:sp>
      <p:sp>
        <p:nvSpPr>
          <p:cNvPr id="14" name="Tekstvak 13">
            <a:extLst>
              <a:ext uri="{FF2B5EF4-FFF2-40B4-BE49-F238E27FC236}">
                <a16:creationId xmlns:a16="http://schemas.microsoft.com/office/drawing/2014/main" id="{608CA109-3C49-4A26-BD06-3E80A5B35ACD}"/>
              </a:ext>
            </a:extLst>
          </p:cNvPr>
          <p:cNvSpPr txBox="1"/>
          <p:nvPr/>
        </p:nvSpPr>
        <p:spPr>
          <a:xfrm>
            <a:off x="1320325" y="1261148"/>
            <a:ext cx="2452723" cy="646331"/>
          </a:xfrm>
          <a:prstGeom prst="rect">
            <a:avLst/>
          </a:prstGeom>
          <a:noFill/>
        </p:spPr>
        <p:txBody>
          <a:bodyPr wrap="none" rtlCol="0">
            <a:spAutoFit/>
          </a:bodyPr>
          <a:lstStyle/>
          <a:p>
            <a:r>
              <a:rPr lang="nl-BE" sz="3600" dirty="0">
                <a:solidFill>
                  <a:schemeClr val="bg1"/>
                </a:solidFill>
              </a:rPr>
              <a:t>Federalisme</a:t>
            </a:r>
          </a:p>
        </p:txBody>
      </p:sp>
      <p:sp>
        <p:nvSpPr>
          <p:cNvPr id="15" name="Tekstvak 14">
            <a:extLst>
              <a:ext uri="{FF2B5EF4-FFF2-40B4-BE49-F238E27FC236}">
                <a16:creationId xmlns:a16="http://schemas.microsoft.com/office/drawing/2014/main" id="{71C150FF-D913-4460-A6C8-9B9BCAD270DA}"/>
              </a:ext>
            </a:extLst>
          </p:cNvPr>
          <p:cNvSpPr txBox="1"/>
          <p:nvPr/>
        </p:nvSpPr>
        <p:spPr>
          <a:xfrm>
            <a:off x="1320325" y="1780154"/>
            <a:ext cx="2831544" cy="738664"/>
          </a:xfrm>
          <a:prstGeom prst="rect">
            <a:avLst/>
          </a:prstGeom>
          <a:noFill/>
        </p:spPr>
        <p:txBody>
          <a:bodyPr wrap="none" rtlCol="0">
            <a:spAutoFit/>
          </a:bodyPr>
          <a:lstStyle/>
          <a:p>
            <a:r>
              <a:rPr lang="nl-BE" sz="4200" dirty="0">
                <a:solidFill>
                  <a:schemeClr val="bg1"/>
                </a:solidFill>
              </a:rPr>
              <a:t>Federalisme</a:t>
            </a:r>
          </a:p>
        </p:txBody>
      </p:sp>
      <p:sp>
        <p:nvSpPr>
          <p:cNvPr id="16" name="Tekstvak 15">
            <a:extLst>
              <a:ext uri="{FF2B5EF4-FFF2-40B4-BE49-F238E27FC236}">
                <a16:creationId xmlns:a16="http://schemas.microsoft.com/office/drawing/2014/main" id="{341F4FDB-ECDE-4633-996C-B93589B8FDCC}"/>
              </a:ext>
            </a:extLst>
          </p:cNvPr>
          <p:cNvSpPr txBox="1"/>
          <p:nvPr/>
        </p:nvSpPr>
        <p:spPr>
          <a:xfrm>
            <a:off x="1320325" y="2391493"/>
            <a:ext cx="3211905" cy="830997"/>
          </a:xfrm>
          <a:prstGeom prst="rect">
            <a:avLst/>
          </a:prstGeom>
          <a:noFill/>
        </p:spPr>
        <p:txBody>
          <a:bodyPr wrap="none" rtlCol="0">
            <a:spAutoFit/>
          </a:bodyPr>
          <a:lstStyle/>
          <a:p>
            <a:r>
              <a:rPr lang="nl-BE" sz="4800" dirty="0">
                <a:solidFill>
                  <a:schemeClr val="bg1"/>
                </a:solidFill>
              </a:rPr>
              <a:t>Federalisme</a:t>
            </a:r>
          </a:p>
        </p:txBody>
      </p:sp>
      <p:sp>
        <p:nvSpPr>
          <p:cNvPr id="17" name="Tekstvak 16">
            <a:extLst>
              <a:ext uri="{FF2B5EF4-FFF2-40B4-BE49-F238E27FC236}">
                <a16:creationId xmlns:a16="http://schemas.microsoft.com/office/drawing/2014/main" id="{BB7EBC53-D8E8-49FF-9E18-8932E00726ED}"/>
              </a:ext>
            </a:extLst>
          </p:cNvPr>
          <p:cNvSpPr txBox="1"/>
          <p:nvPr/>
        </p:nvSpPr>
        <p:spPr>
          <a:xfrm>
            <a:off x="1320325" y="3095165"/>
            <a:ext cx="3590791" cy="923330"/>
          </a:xfrm>
          <a:prstGeom prst="rect">
            <a:avLst/>
          </a:prstGeom>
          <a:noFill/>
        </p:spPr>
        <p:txBody>
          <a:bodyPr wrap="none" rtlCol="0">
            <a:spAutoFit/>
          </a:bodyPr>
          <a:lstStyle/>
          <a:p>
            <a:r>
              <a:rPr lang="nl-BE" sz="5400" dirty="0">
                <a:solidFill>
                  <a:schemeClr val="bg1"/>
                </a:solidFill>
              </a:rPr>
              <a:t>Federalisme</a:t>
            </a:r>
          </a:p>
        </p:txBody>
      </p:sp>
      <p:sp>
        <p:nvSpPr>
          <p:cNvPr id="18" name="Tekstvak 17">
            <a:extLst>
              <a:ext uri="{FF2B5EF4-FFF2-40B4-BE49-F238E27FC236}">
                <a16:creationId xmlns:a16="http://schemas.microsoft.com/office/drawing/2014/main" id="{21F48C63-492A-45CD-A4A9-41E513D479B5}"/>
              </a:ext>
            </a:extLst>
          </p:cNvPr>
          <p:cNvSpPr txBox="1"/>
          <p:nvPr/>
        </p:nvSpPr>
        <p:spPr>
          <a:xfrm>
            <a:off x="1320325" y="3891170"/>
            <a:ext cx="3969548" cy="1015663"/>
          </a:xfrm>
          <a:prstGeom prst="rect">
            <a:avLst/>
          </a:prstGeom>
          <a:noFill/>
        </p:spPr>
        <p:txBody>
          <a:bodyPr wrap="none" rtlCol="0">
            <a:spAutoFit/>
          </a:bodyPr>
          <a:lstStyle/>
          <a:p>
            <a:r>
              <a:rPr lang="nl-BE" sz="6000" dirty="0">
                <a:solidFill>
                  <a:schemeClr val="bg1"/>
                </a:solidFill>
              </a:rPr>
              <a:t>Federalisme</a:t>
            </a:r>
          </a:p>
        </p:txBody>
      </p:sp>
      <p:sp>
        <p:nvSpPr>
          <p:cNvPr id="19" name="Tekstvak 18">
            <a:extLst>
              <a:ext uri="{FF2B5EF4-FFF2-40B4-BE49-F238E27FC236}">
                <a16:creationId xmlns:a16="http://schemas.microsoft.com/office/drawing/2014/main" id="{881340B7-0A17-4E05-A279-6136CA02BABB}"/>
              </a:ext>
            </a:extLst>
          </p:cNvPr>
          <p:cNvSpPr txBox="1"/>
          <p:nvPr/>
        </p:nvSpPr>
        <p:spPr>
          <a:xfrm>
            <a:off x="1320325" y="4779508"/>
            <a:ext cx="4349973" cy="1107996"/>
          </a:xfrm>
          <a:prstGeom prst="rect">
            <a:avLst/>
          </a:prstGeom>
          <a:noFill/>
        </p:spPr>
        <p:txBody>
          <a:bodyPr wrap="none" rtlCol="0">
            <a:spAutoFit/>
          </a:bodyPr>
          <a:lstStyle/>
          <a:p>
            <a:r>
              <a:rPr lang="nl-BE" sz="6600" dirty="0">
                <a:solidFill>
                  <a:schemeClr val="bg1"/>
                </a:solidFill>
              </a:rPr>
              <a:t>Federalisme</a:t>
            </a:r>
          </a:p>
        </p:txBody>
      </p:sp>
      <p:sp>
        <p:nvSpPr>
          <p:cNvPr id="20" name="Tekstvak 19">
            <a:extLst>
              <a:ext uri="{FF2B5EF4-FFF2-40B4-BE49-F238E27FC236}">
                <a16:creationId xmlns:a16="http://schemas.microsoft.com/office/drawing/2014/main" id="{4CA925CE-535C-4645-96A0-8CB77C2EDCEA}"/>
              </a:ext>
            </a:extLst>
          </p:cNvPr>
          <p:cNvSpPr txBox="1"/>
          <p:nvPr/>
        </p:nvSpPr>
        <p:spPr>
          <a:xfrm>
            <a:off x="1320325" y="5760183"/>
            <a:ext cx="4728795" cy="1200329"/>
          </a:xfrm>
          <a:prstGeom prst="rect">
            <a:avLst/>
          </a:prstGeom>
          <a:noFill/>
        </p:spPr>
        <p:txBody>
          <a:bodyPr wrap="none" rtlCol="0">
            <a:spAutoFit/>
          </a:bodyPr>
          <a:lstStyle/>
          <a:p>
            <a:r>
              <a:rPr lang="nl-BE" sz="7200" dirty="0">
                <a:solidFill>
                  <a:schemeClr val="bg1"/>
                </a:solidFill>
              </a:rPr>
              <a:t>Federalisme</a:t>
            </a:r>
          </a:p>
        </p:txBody>
      </p:sp>
      <p:sp>
        <p:nvSpPr>
          <p:cNvPr id="21" name="Ovaal 20">
            <a:extLst>
              <a:ext uri="{FF2B5EF4-FFF2-40B4-BE49-F238E27FC236}">
                <a16:creationId xmlns:a16="http://schemas.microsoft.com/office/drawing/2014/main" id="{35443B2F-832F-4CAF-86DE-1C1457C291A9}"/>
              </a:ext>
            </a:extLst>
          </p:cNvPr>
          <p:cNvSpPr/>
          <p:nvPr/>
        </p:nvSpPr>
        <p:spPr>
          <a:xfrm rot="20169545">
            <a:off x="7517400" y="214354"/>
            <a:ext cx="2160000" cy="2160000"/>
          </a:xfrm>
          <a:prstGeom prst="ellipse">
            <a:avLst/>
          </a:prstGeom>
          <a:solidFill>
            <a:schemeClr val="bg1"/>
          </a:solidFill>
          <a:ln w="571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BE" sz="4400" dirty="0">
                <a:solidFill>
                  <a:schemeClr val="tx1"/>
                </a:solidFill>
              </a:rPr>
              <a:t>9-12pt</a:t>
            </a:r>
          </a:p>
        </p:txBody>
      </p:sp>
    </p:spTree>
    <p:extLst>
      <p:ext uri="{BB962C8B-B14F-4D97-AF65-F5344CB8AC3E}">
        <p14:creationId xmlns:p14="http://schemas.microsoft.com/office/powerpoint/2010/main" val="4140245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500"/>
                            </p:stCondLst>
                            <p:childTnLst>
                              <p:par>
                                <p:cTn id="26" presetID="16" presetClass="entr" presetSubtype="21"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par>
                          <p:cTn id="29" fill="hold">
                            <p:stCondLst>
                              <p:cond delay="1000"/>
                            </p:stCondLst>
                            <p:childTnLst>
                              <p:par>
                                <p:cTn id="30" presetID="16" presetClass="entr" presetSubtype="2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par>
                          <p:cTn id="33" fill="hold">
                            <p:stCondLst>
                              <p:cond delay="1500"/>
                            </p:stCondLst>
                            <p:childTnLst>
                              <p:par>
                                <p:cTn id="34" presetID="16" presetClass="entr" presetSubtype="21"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arn(inVertical)">
                                      <p:cBhvr>
                                        <p:cTn id="36" dur="500"/>
                                        <p:tgtEl>
                                          <p:spTgt spid="12"/>
                                        </p:tgtEl>
                                      </p:cBhvr>
                                    </p:animEffect>
                                  </p:childTnLst>
                                </p:cTn>
                              </p:par>
                            </p:childTnLst>
                          </p:cTn>
                        </p:par>
                        <p:par>
                          <p:cTn id="37" fill="hold">
                            <p:stCondLst>
                              <p:cond delay="2000"/>
                            </p:stCondLst>
                            <p:childTnLst>
                              <p:par>
                                <p:cTn id="38" presetID="16" presetClass="entr" presetSubtype="2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arn(inVertical)">
                                      <p:cBhvr>
                                        <p:cTn id="40" dur="500"/>
                                        <p:tgtEl>
                                          <p:spTgt spid="14"/>
                                        </p:tgtEl>
                                      </p:cBhvr>
                                    </p:animEffect>
                                  </p:childTnLst>
                                </p:cTn>
                              </p:par>
                            </p:childTnLst>
                          </p:cTn>
                        </p:par>
                        <p:par>
                          <p:cTn id="41" fill="hold">
                            <p:stCondLst>
                              <p:cond delay="2500"/>
                            </p:stCondLst>
                            <p:childTnLst>
                              <p:par>
                                <p:cTn id="42" presetID="16" presetClass="entr" presetSubtype="2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barn(inVertical)">
                                      <p:cBhvr>
                                        <p:cTn id="44" dur="500"/>
                                        <p:tgtEl>
                                          <p:spTgt spid="15"/>
                                        </p:tgtEl>
                                      </p:cBhvr>
                                    </p:animEffect>
                                  </p:childTnLst>
                                </p:cTn>
                              </p:par>
                            </p:childTnLst>
                          </p:cTn>
                        </p:par>
                        <p:par>
                          <p:cTn id="45" fill="hold">
                            <p:stCondLst>
                              <p:cond delay="3000"/>
                            </p:stCondLst>
                            <p:childTnLst>
                              <p:par>
                                <p:cTn id="46" presetID="16" presetClass="entr" presetSubtype="2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arn(inVertical)">
                                      <p:cBhvr>
                                        <p:cTn id="48" dur="500"/>
                                        <p:tgtEl>
                                          <p:spTgt spid="16"/>
                                        </p:tgtEl>
                                      </p:cBhvr>
                                    </p:animEffect>
                                  </p:childTnLst>
                                </p:cTn>
                              </p:par>
                            </p:childTnLst>
                          </p:cTn>
                        </p:par>
                        <p:par>
                          <p:cTn id="49" fill="hold">
                            <p:stCondLst>
                              <p:cond delay="3500"/>
                            </p:stCondLst>
                            <p:childTnLst>
                              <p:par>
                                <p:cTn id="50" presetID="16" presetClass="entr" presetSubtype="21"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arn(inVertical)">
                                      <p:cBhvr>
                                        <p:cTn id="52" dur="500"/>
                                        <p:tgtEl>
                                          <p:spTgt spid="17"/>
                                        </p:tgtEl>
                                      </p:cBhvr>
                                    </p:animEffect>
                                  </p:childTnLst>
                                </p:cTn>
                              </p:par>
                            </p:childTnLst>
                          </p:cTn>
                        </p:par>
                        <p:par>
                          <p:cTn id="53" fill="hold">
                            <p:stCondLst>
                              <p:cond delay="4000"/>
                            </p:stCondLst>
                            <p:childTnLst>
                              <p:par>
                                <p:cTn id="54" presetID="16" presetClass="entr" presetSubtype="21"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barn(inVertical)">
                                      <p:cBhvr>
                                        <p:cTn id="56" dur="500"/>
                                        <p:tgtEl>
                                          <p:spTgt spid="18"/>
                                        </p:tgtEl>
                                      </p:cBhvr>
                                    </p:animEffect>
                                  </p:childTnLst>
                                </p:cTn>
                              </p:par>
                            </p:childTnLst>
                          </p:cTn>
                        </p:par>
                        <p:par>
                          <p:cTn id="57" fill="hold">
                            <p:stCondLst>
                              <p:cond delay="4500"/>
                            </p:stCondLst>
                            <p:childTnLst>
                              <p:par>
                                <p:cTn id="58" presetID="16" presetClass="entr" presetSubtype="21"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barn(inVertical)">
                                      <p:cBhvr>
                                        <p:cTn id="60" dur="500"/>
                                        <p:tgtEl>
                                          <p:spTgt spid="19"/>
                                        </p:tgtEl>
                                      </p:cBhvr>
                                    </p:animEffect>
                                  </p:childTnLst>
                                </p:cTn>
                              </p:par>
                            </p:childTnLst>
                          </p:cTn>
                        </p:par>
                        <p:par>
                          <p:cTn id="61" fill="hold">
                            <p:stCondLst>
                              <p:cond delay="5000"/>
                            </p:stCondLst>
                            <p:childTnLst>
                              <p:par>
                                <p:cTn id="62" presetID="16" presetClass="entr" presetSubtype="2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barn(inVertical)">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8" grpId="0" animBg="1"/>
      <p:bldP spid="4" grpId="0"/>
      <p:bldP spid="10" grpId="0"/>
      <p:bldP spid="12" grpId="0"/>
      <p:bldP spid="14" grpId="0"/>
      <p:bldP spid="15" grpId="0"/>
      <p:bldP spid="16" grpId="0"/>
      <p:bldP spid="17" grpId="0"/>
      <p:bldP spid="18" grpId="0"/>
      <p:bldP spid="19" grpId="0"/>
      <p:bldP spid="20" grpId="0"/>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LettertypesAchtergrond" descr="Afbeelding met tekst, krant&#10;&#10;Beschrijving is gegenereerd met zeer hoge betrouwbaarheid">
            <a:extLst>
              <a:ext uri="{FF2B5EF4-FFF2-40B4-BE49-F238E27FC236}">
                <a16:creationId xmlns:a16="http://schemas.microsoft.com/office/drawing/2014/main" id="{1145B86E-55AC-4DE2-A8F7-CD8C4EB2CBE3}"/>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557760" cy="7848600"/>
          </a:xfrm>
          <a:prstGeom prst="rect">
            <a:avLst/>
          </a:prstGeom>
          <a:blipFill dpi="0" rotWithShape="1">
            <a:blip r:embed="rId3">
              <a:duotone>
                <a:schemeClr val="bg2">
                  <a:shade val="45000"/>
                  <a:satMod val="135000"/>
                </a:schemeClr>
                <a:prstClr val="white"/>
              </a:duotone>
            </a:blip>
            <a:srcRect/>
            <a:tile tx="0" ty="0" sx="100000" sy="100000" flip="none" algn="tl"/>
          </a:blipFill>
        </p:spPr>
      </p:pic>
      <p:sp>
        <p:nvSpPr>
          <p:cNvPr id="2" name="Tekstvak 1">
            <a:extLst>
              <a:ext uri="{FF2B5EF4-FFF2-40B4-BE49-F238E27FC236}">
                <a16:creationId xmlns:a16="http://schemas.microsoft.com/office/drawing/2014/main" id="{8B10C61C-CD52-43A0-8F9B-FAAD44DC198F}"/>
              </a:ext>
            </a:extLst>
          </p:cNvPr>
          <p:cNvSpPr txBox="1">
            <a:spLocks/>
          </p:cNvSpPr>
          <p:nvPr/>
        </p:nvSpPr>
        <p:spPr>
          <a:xfrm>
            <a:off x="666360" y="170438"/>
            <a:ext cx="10931280" cy="2308324"/>
          </a:xfrm>
          <a:prstGeom prst="rect">
            <a:avLst/>
          </a:prstGeom>
          <a:solidFill>
            <a:schemeClr val="bg1"/>
          </a:solidFill>
          <a:ln w="57150">
            <a:solidFill>
              <a:srgbClr val="7030A0"/>
            </a:solidFill>
          </a:ln>
        </p:spPr>
        <p:txBody>
          <a:bodyPr wrap="square" rtlCol="0">
            <a:spAutoFit/>
          </a:bodyPr>
          <a:lstStyle/>
          <a:p>
            <a:r>
              <a:rPr lang="nl-BE" sz="2400" b="1" dirty="0"/>
              <a:t>Onderzoekers KU Leuven ontdekken veiligheidslek in computerchips van Intel</a:t>
            </a:r>
          </a:p>
          <a:p>
            <a:r>
              <a:rPr lang="nl-BE" sz="2400" dirty="0"/>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1" name="Tekstvak 30">
            <a:extLst>
              <a:ext uri="{FF2B5EF4-FFF2-40B4-BE49-F238E27FC236}">
                <a16:creationId xmlns:a16="http://schemas.microsoft.com/office/drawing/2014/main" id="{5FB638FB-944B-4C69-815C-0F2541A26B47}"/>
              </a:ext>
            </a:extLst>
          </p:cNvPr>
          <p:cNvSpPr txBox="1">
            <a:spLocks/>
          </p:cNvSpPr>
          <p:nvPr/>
        </p:nvSpPr>
        <p:spPr>
          <a:xfrm>
            <a:off x="666360" y="2657237"/>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Times New Roman" panose="02020603050405020304" pitchFamily="18" charset="0"/>
                <a:cs typeface="Times New Roman" panose="02020603050405020304" pitchFamily="18" charset="0"/>
              </a:rPr>
              <a:t>Onderzoekers KU Leuven ontdekken veiligheidslek in computerchips van Intel</a:t>
            </a:r>
          </a:p>
          <a:p>
            <a:r>
              <a:rPr lang="nl-BE" sz="2400" dirty="0">
                <a:latin typeface="Times New Roman" panose="02020603050405020304" pitchFamily="18" charset="0"/>
                <a:cs typeface="Times New Roman" panose="02020603050405020304" pitchFamily="18"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2" name="Tekstvak 31">
            <a:extLst>
              <a:ext uri="{FF2B5EF4-FFF2-40B4-BE49-F238E27FC236}">
                <a16:creationId xmlns:a16="http://schemas.microsoft.com/office/drawing/2014/main" id="{A92B4B13-91B1-447B-AB0F-B464660C0797}"/>
              </a:ext>
            </a:extLst>
          </p:cNvPr>
          <p:cNvSpPr txBox="1">
            <a:spLocks/>
          </p:cNvSpPr>
          <p:nvPr/>
        </p:nvSpPr>
        <p:spPr>
          <a:xfrm>
            <a:off x="666360" y="4808756"/>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Bahnschrift SemiLight Condensed" panose="020B0502040204020203" pitchFamily="34" charset="0"/>
              </a:rPr>
              <a:t>Onderzoekers KU Leuven ontdekken veiligheidslek in computerchips van Intel</a:t>
            </a:r>
          </a:p>
          <a:p>
            <a:r>
              <a:rPr lang="nl-BE" sz="2400" dirty="0">
                <a:latin typeface="Bahnschrift SemiLight Condensed" panose="020B0502040204020203" pitchFamily="34"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Tree>
    <p:extLst>
      <p:ext uri="{BB962C8B-B14F-4D97-AF65-F5344CB8AC3E}">
        <p14:creationId xmlns:p14="http://schemas.microsoft.com/office/powerpoint/2010/main" val="160965758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500"/>
                            </p:stCondLst>
                            <p:childTnLst>
                              <p:par>
                                <p:cTn id="14" presetID="10" presetClass="entr" presetSubtype="0" fill="hold" grpId="0" nodeType="afterEffect">
                                  <p:stCondLst>
                                    <p:cond delay="150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2500"/>
                            </p:stCondLst>
                            <p:childTnLst>
                              <p:par>
                                <p:cTn id="18" presetID="10" presetClass="entr" presetSubtype="0" fill="hold" grpId="0" nodeType="afterEffect">
                                  <p:stCondLst>
                                    <p:cond delay="150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LettertypesAchtergrond" descr="Afbeelding met tekst, krant&#10;&#10;Beschrijving is gegenereerd met zeer hoge betrouwbaarheid">
            <a:extLst>
              <a:ext uri="{FF2B5EF4-FFF2-40B4-BE49-F238E27FC236}">
                <a16:creationId xmlns:a16="http://schemas.microsoft.com/office/drawing/2014/main" id="{1145B86E-55AC-4DE2-A8F7-CD8C4EB2CBE3}"/>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557760" cy="7848600"/>
          </a:xfrm>
          <a:prstGeom prst="rect">
            <a:avLst/>
          </a:prstGeom>
          <a:blipFill dpi="0" rotWithShape="1">
            <a:blip r:embed="rId3">
              <a:duotone>
                <a:schemeClr val="bg2">
                  <a:shade val="45000"/>
                  <a:satMod val="135000"/>
                </a:schemeClr>
                <a:prstClr val="white"/>
              </a:duotone>
            </a:blip>
            <a:srcRect/>
            <a:tile tx="0" ty="0" sx="100000" sy="100000" flip="none" algn="tl"/>
          </a:blipFill>
        </p:spPr>
      </p:pic>
      <p:sp>
        <p:nvSpPr>
          <p:cNvPr id="2" name="Tekstvak 1">
            <a:extLst>
              <a:ext uri="{FF2B5EF4-FFF2-40B4-BE49-F238E27FC236}">
                <a16:creationId xmlns:a16="http://schemas.microsoft.com/office/drawing/2014/main" id="{8B10C61C-CD52-43A0-8F9B-FAAD44DC198F}"/>
              </a:ext>
            </a:extLst>
          </p:cNvPr>
          <p:cNvSpPr txBox="1">
            <a:spLocks/>
          </p:cNvSpPr>
          <p:nvPr/>
        </p:nvSpPr>
        <p:spPr>
          <a:xfrm>
            <a:off x="666360" y="170438"/>
            <a:ext cx="10931280" cy="2308324"/>
          </a:xfrm>
          <a:prstGeom prst="rect">
            <a:avLst/>
          </a:prstGeom>
          <a:solidFill>
            <a:schemeClr val="bg1"/>
          </a:solidFill>
          <a:ln w="57150">
            <a:solidFill>
              <a:srgbClr val="7030A0"/>
            </a:solidFill>
          </a:ln>
        </p:spPr>
        <p:txBody>
          <a:bodyPr wrap="square" rtlCol="0">
            <a:spAutoFit/>
          </a:bodyPr>
          <a:lstStyle/>
          <a:p>
            <a:r>
              <a:rPr lang="nl-BE" sz="2400" b="1" dirty="0">
                <a:latin typeface="Ink Free" panose="03080402000500000000" pitchFamily="66" charset="0"/>
              </a:rPr>
              <a:t>Onderzoekers KU Leuven ontdekken veiligheidslek in computerchips van Intel</a:t>
            </a:r>
          </a:p>
          <a:p>
            <a:r>
              <a:rPr lang="nl-BE" sz="2400" dirty="0">
                <a:latin typeface="Ink Free" panose="03080402000500000000" pitchFamily="66"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1" name="Tekstvak 30">
            <a:extLst>
              <a:ext uri="{FF2B5EF4-FFF2-40B4-BE49-F238E27FC236}">
                <a16:creationId xmlns:a16="http://schemas.microsoft.com/office/drawing/2014/main" id="{5FB638FB-944B-4C69-815C-0F2541A26B47}"/>
              </a:ext>
            </a:extLst>
          </p:cNvPr>
          <p:cNvSpPr txBox="1">
            <a:spLocks/>
          </p:cNvSpPr>
          <p:nvPr/>
        </p:nvSpPr>
        <p:spPr>
          <a:xfrm>
            <a:off x="666360" y="2657237"/>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Vivaldi" panose="03020602050506090804" pitchFamily="66" charset="0"/>
                <a:cs typeface="Times New Roman" panose="02020603050405020304" pitchFamily="18" charset="0"/>
              </a:rPr>
              <a:t>Onderzoekers KU Leuven ontdekken veiligheidslek in computerchips van Intel</a:t>
            </a:r>
          </a:p>
          <a:p>
            <a:r>
              <a:rPr lang="nl-BE" sz="2400" dirty="0">
                <a:latin typeface="Vivaldi" panose="03020602050506090804" pitchFamily="66" charset="0"/>
                <a:cs typeface="Times New Roman" panose="02020603050405020304" pitchFamily="18"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
        <p:nvSpPr>
          <p:cNvPr id="32" name="Tekstvak 31">
            <a:extLst>
              <a:ext uri="{FF2B5EF4-FFF2-40B4-BE49-F238E27FC236}">
                <a16:creationId xmlns:a16="http://schemas.microsoft.com/office/drawing/2014/main" id="{A92B4B13-91B1-447B-AB0F-B464660C0797}"/>
              </a:ext>
            </a:extLst>
          </p:cNvPr>
          <p:cNvSpPr txBox="1">
            <a:spLocks/>
          </p:cNvSpPr>
          <p:nvPr/>
        </p:nvSpPr>
        <p:spPr>
          <a:xfrm>
            <a:off x="666360" y="4808756"/>
            <a:ext cx="10931280" cy="1938992"/>
          </a:xfrm>
          <a:prstGeom prst="rect">
            <a:avLst/>
          </a:prstGeom>
          <a:solidFill>
            <a:schemeClr val="bg1"/>
          </a:solidFill>
          <a:ln w="57150">
            <a:solidFill>
              <a:srgbClr val="7030A0"/>
            </a:solidFill>
          </a:ln>
        </p:spPr>
        <p:txBody>
          <a:bodyPr wrap="square" rtlCol="0">
            <a:spAutoFit/>
          </a:bodyPr>
          <a:lstStyle/>
          <a:p>
            <a:r>
              <a:rPr lang="nl-BE" sz="2400" b="1" dirty="0">
                <a:latin typeface="Brush Script MT" panose="03060802040406070304" pitchFamily="66" charset="0"/>
              </a:rPr>
              <a:t>Onderzoekers KU Leuven ontdekken veiligheidslek in computerchips van Intel</a:t>
            </a:r>
          </a:p>
          <a:p>
            <a:r>
              <a:rPr lang="nl-BE" sz="2400" dirty="0">
                <a:latin typeface="Brush Script MT" panose="03060802040406070304" pitchFamily="66" charset="0"/>
              </a:rPr>
              <a:t>Computerwetenschappers van de KU Leuven hebben een lek ontdekt in het veiligheidssysteem van Intel-microprocessoren. Dit kan grote problemen veroorzaken omdat Intel nagenoeg alle chips voor computers levert. Intel laat ondertussen weten dat het aan een update werkt. Het bedrijf heeft geen weet van geïnfecteerde computers. </a:t>
            </a:r>
          </a:p>
        </p:txBody>
      </p:sp>
    </p:spTree>
    <p:extLst>
      <p:ext uri="{BB962C8B-B14F-4D97-AF65-F5344CB8AC3E}">
        <p14:creationId xmlns:p14="http://schemas.microsoft.com/office/powerpoint/2010/main" val="113545967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15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2500"/>
                            </p:stCondLst>
                            <p:childTnLst>
                              <p:par>
                                <p:cTn id="16" presetID="10" presetClass="entr" presetSubtype="0" fill="hold" grpId="0" nodeType="afterEffect">
                                  <p:stCondLst>
                                    <p:cond delay="150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99A087-4FD6-4389-B922-865AFE569350}"/>
              </a:ext>
            </a:extLst>
          </p:cNvPr>
          <p:cNvSpPr>
            <a:spLocks noGrp="1"/>
          </p:cNvSpPr>
          <p:nvPr>
            <p:ph type="ctrTitle"/>
          </p:nvPr>
        </p:nvSpPr>
        <p:spPr>
          <a:xfrm>
            <a:off x="1524000" y="1122363"/>
            <a:ext cx="9144000" cy="2387600"/>
          </a:xfrm>
        </p:spPr>
        <p:txBody>
          <a:bodyPr/>
          <a:lstStyle/>
          <a:p>
            <a:endParaRPr lang="nl-BE"/>
          </a:p>
        </p:txBody>
      </p:sp>
      <p:sp>
        <p:nvSpPr>
          <p:cNvPr id="3" name="Ondertitel 2">
            <a:extLst>
              <a:ext uri="{FF2B5EF4-FFF2-40B4-BE49-F238E27FC236}">
                <a16:creationId xmlns:a16="http://schemas.microsoft.com/office/drawing/2014/main" id="{05F3F616-8A33-440D-932E-BD345D2A4688}"/>
              </a:ext>
            </a:extLst>
          </p:cNvPr>
          <p:cNvSpPr>
            <a:spLocks noGrp="1"/>
          </p:cNvSpPr>
          <p:nvPr>
            <p:ph type="subTitle" idx="1"/>
          </p:nvPr>
        </p:nvSpPr>
        <p:spPr>
          <a:xfrm>
            <a:off x="1524000" y="3602038"/>
            <a:ext cx="9144000" cy="1655762"/>
          </a:xfrm>
        </p:spPr>
        <p:txBody>
          <a:bodyPr/>
          <a:lstStyle/>
          <a:p>
            <a:endParaRPr lang="nl-BE"/>
          </a:p>
        </p:txBody>
      </p:sp>
      <p:pic>
        <p:nvPicPr>
          <p:cNvPr id="5" name="Afbeelding 4" descr="Afbeelding met tekst, krant&#10;&#10;Beschrijving is gegenereerd met zeer hoge betrouwbaarheid">
            <a:extLst>
              <a:ext uri="{FF2B5EF4-FFF2-40B4-BE49-F238E27FC236}">
                <a16:creationId xmlns:a16="http://schemas.microsoft.com/office/drawing/2014/main" id="{5A1F1CE2-4E34-44EA-A187-B16959A0CC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557760" cy="7848600"/>
          </a:xfrm>
          <a:prstGeom prst="rect">
            <a:avLst/>
          </a:prstGeom>
        </p:spPr>
      </p:pic>
      <p:sp>
        <p:nvSpPr>
          <p:cNvPr id="6" name="Ovaal 5">
            <a:extLst>
              <a:ext uri="{FF2B5EF4-FFF2-40B4-BE49-F238E27FC236}">
                <a16:creationId xmlns:a16="http://schemas.microsoft.com/office/drawing/2014/main" id="{686D6D6B-6673-4CF7-BB44-F8EE96CC7E6E}"/>
              </a:ext>
            </a:extLst>
          </p:cNvPr>
          <p:cNvSpPr/>
          <p:nvPr/>
        </p:nvSpPr>
        <p:spPr>
          <a:xfrm>
            <a:off x="3078480" y="411480"/>
            <a:ext cx="6035040" cy="603504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BE" sz="8800" b="1" dirty="0">
                <a:solidFill>
                  <a:schemeClr val="bg1"/>
                </a:solidFill>
                <a:latin typeface="Franklin Gothic Medium" panose="020B0603020102020204" pitchFamily="34" charset="0"/>
              </a:rPr>
              <a:t>Veel succes!</a:t>
            </a:r>
          </a:p>
        </p:txBody>
      </p:sp>
    </p:spTree>
    <p:extLst>
      <p:ext uri="{BB962C8B-B14F-4D97-AF65-F5344CB8AC3E}">
        <p14:creationId xmlns:p14="http://schemas.microsoft.com/office/powerpoint/2010/main" val="23756408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TotalTime>
  <Words>389</Words>
  <Application>Microsoft Office PowerPoint</Application>
  <PresentationFormat>Breedbeeld</PresentationFormat>
  <Paragraphs>43</Paragraphs>
  <Slides>7</Slides>
  <Notes>0</Notes>
  <HiddenSlides>0</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7</vt:i4>
      </vt:variant>
    </vt:vector>
  </HeadingPairs>
  <TitlesOfParts>
    <vt:vector size="18" baseType="lpstr">
      <vt:lpstr>Arial</vt:lpstr>
      <vt:lpstr>Bahnschrift SemiLight Condensed</vt:lpstr>
      <vt:lpstr>Brush Script MT</vt:lpstr>
      <vt:lpstr>Calibri</vt:lpstr>
      <vt:lpstr>Calibri Light</vt:lpstr>
      <vt:lpstr>Courier New</vt:lpstr>
      <vt:lpstr>Franklin Gothic Medium</vt:lpstr>
      <vt:lpstr>Ink Free</vt:lpstr>
      <vt:lpstr>Times New Roman</vt:lpstr>
      <vt:lpstr>Vivaldi</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 Devriendt</dc:creator>
  <cp:lastModifiedBy>Danny Devriendt</cp:lastModifiedBy>
  <cp:revision>24</cp:revision>
  <dcterms:created xsi:type="dcterms:W3CDTF">2018-08-15T06:23:18Z</dcterms:created>
  <dcterms:modified xsi:type="dcterms:W3CDTF">2018-08-15T15:32:27Z</dcterms:modified>
</cp:coreProperties>
</file>