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81" autoAdjust="0"/>
    <p:restoredTop sz="94660"/>
  </p:normalViewPr>
  <p:slideViewPr>
    <p:cSldViewPr>
      <p:cViewPr>
        <p:scale>
          <a:sx n="150" d="100"/>
          <a:sy n="150" d="100"/>
        </p:scale>
        <p:origin x="110" y="-2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EB02D5-A7DF-46C4-B6BE-311E7BDF4F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14FF401-9116-4723-915F-A0634C08D6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6D6E4BA-3F99-4A2D-8054-15309ECAF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E5320A-0BD0-47EF-9D21-FAD4BCC43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BED8745-2801-4607-848F-2B7AF3210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2544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29ED5E-EDF1-4D33-A352-2814CEA3D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9B6EA9F-E4F9-4EE2-8A34-F89A206B6F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C44F694-4B24-469E-96AC-B7064E83F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E9F7256-F950-4FDC-BB2C-CE5229809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DE2EBF1-500B-4066-B5A8-FFD1B3E44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91904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AF12AEA-A4F7-4FA4-8927-8A66B59C02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78A5E48-E0E5-4D88-89A0-275C08A60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4EB40B6-125C-487E-BA71-7C45DD302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7EF08C-CD33-4369-A90F-5CB5C0584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1E95BC7-2962-4D15-84FE-0E769CB61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5765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E9C368-0E3B-42E1-960C-1BC6B059C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815184-8486-49D4-A8AF-BF070272C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CA1C3F7-C7B0-47A9-AEFE-0D72AC3A8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DDF4F2D-D325-4B32-92D0-D6BF3ED19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D3023D5-77E4-40B8-B0C3-4A2F1E28D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15017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2E7189-15E8-41DF-9533-F0FD7F530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97ADA12-3928-4807-B65B-677507B386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896ED7-4A9E-48E1-9C2E-D5E5701B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6A9C15-99B0-4C19-B732-E87F2B212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728391C-3B88-480D-AF92-3AB0CCA7F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34233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39ABDC-652D-47F0-9189-6C807F377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1205A9-3520-403A-9375-780083DCB9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7A3963A-DB0B-40A5-9F9C-0E8BC41D6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D134E2C-21B5-4E62-AF59-D896C5588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B5B835B-BB55-4A61-99EA-E849D6342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D20310D-A535-4ADA-B20E-F449D6815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15135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8C7985-0B15-486E-AFB6-3F5CF5376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3F4E886-544F-4E97-B6B0-A13CE41C39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40686E8-3065-4097-A7EA-22B5792BE4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CEF0C04-6D83-4563-B2BA-37FCC2103C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69B5657-4753-42CE-B7FD-58CB17FCDF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6FD559B-8244-4F59-91E1-EF92BC2AF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ADD0229-EAF3-4D6E-A6E8-E4BD9EC25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E0F3728-DD0B-4BC8-BB46-425C90A5A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29495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5C974D-17C6-4567-B6D3-AAB13609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163517F-6CA8-4650-9225-C3D62F694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7F52C7F-DEE4-4F66-81A2-DDB69FF46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4A2F78A-BEB3-4BCF-B77C-694A7B7F0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17206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8F7E3A7-A219-4796-951B-AEDD293F6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6C70E05-958A-4BD5-A63C-40F6B1E22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A287C8E-8268-4407-81D1-9F0CA57AB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395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FEF052-E453-4F32-9B5A-5E3EEB733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FA4A24-A6E6-418C-B7CC-706089593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908A745-D0CB-4CDD-B247-93D8CF1D60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D5B965C-DB6E-4FA3-B54F-5D1B1A51E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393BDD1-5C07-4141-A31C-2FADF6405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79BEA19-A6B0-44D3-9356-B76DBB697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34509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4E9778-804A-41D0-9245-F366430AC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1C5B2F9-FA05-4BCE-98B5-DDFA9162D8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774A142-B96D-4DEA-94BA-CE762519F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649591E-BE0E-47CF-9A5C-EF6ED037B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6FB351E-CA53-4B92-AE8A-6626D6A31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9035987-9011-4FA6-A241-36F37248B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18708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F4900F6-0636-4343-A9D6-CC4D98F6F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B937CA9-AD59-4FAD-9670-095CC7C11A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B630B8C-2944-4913-9CF1-F77F906F6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53ECF-BE9C-45E6-8574-7D1174D2B5B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93210A-49B7-41B3-B621-0A2889A57F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BCAC113-C0F4-4095-A6F4-E48C63BE70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3B3A0-F0DA-4250-A461-0C794FFD41E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3499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jdelijke aanduiding voor inhoud 6" descr="Afbeelding met buiten, gras, verleden, helm&#10;&#10;Automatisch gegenereerde beschrijving">
            <a:extLst>
              <a:ext uri="{FF2B5EF4-FFF2-40B4-BE49-F238E27FC236}">
                <a16:creationId xmlns:a16="http://schemas.microsoft.com/office/drawing/2014/main" id="{1FDBE43D-9F64-4135-BE16-C3ECF4B1BA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628" y="-1230150"/>
            <a:ext cx="13167360" cy="8778240"/>
          </a:xfrm>
        </p:spPr>
      </p:pic>
      <p:sp>
        <p:nvSpPr>
          <p:cNvPr id="8" name="Rechthoek 7">
            <a:extLst>
              <a:ext uri="{FF2B5EF4-FFF2-40B4-BE49-F238E27FC236}">
                <a16:creationId xmlns:a16="http://schemas.microsoft.com/office/drawing/2014/main" id="{90BEDB4B-5749-4D72-AFCB-005582738BB5}"/>
              </a:ext>
            </a:extLst>
          </p:cNvPr>
          <p:cNvSpPr/>
          <p:nvPr/>
        </p:nvSpPr>
        <p:spPr>
          <a:xfrm>
            <a:off x="329436" y="-434487"/>
            <a:ext cx="3354296" cy="5843707"/>
          </a:xfrm>
          <a:prstGeom prst="rect">
            <a:avLst/>
          </a:prstGeom>
          <a:solidFill>
            <a:srgbClr val="FFFFFF">
              <a:alpha val="7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8" name="Rechthoek 137">
            <a:extLst>
              <a:ext uri="{FF2B5EF4-FFF2-40B4-BE49-F238E27FC236}">
                <a16:creationId xmlns:a16="http://schemas.microsoft.com/office/drawing/2014/main" id="{FB45A492-28A1-43A0-A312-2620BB3E5B54}"/>
              </a:ext>
            </a:extLst>
          </p:cNvPr>
          <p:cNvSpPr/>
          <p:nvPr/>
        </p:nvSpPr>
        <p:spPr>
          <a:xfrm>
            <a:off x="803412" y="1168887"/>
            <a:ext cx="180000" cy="1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41" name="Rechthoek 140">
            <a:extLst>
              <a:ext uri="{FF2B5EF4-FFF2-40B4-BE49-F238E27FC236}">
                <a16:creationId xmlns:a16="http://schemas.microsoft.com/office/drawing/2014/main" id="{E910DD43-38DC-4F6C-AA56-B6F30047E61B}"/>
              </a:ext>
            </a:extLst>
          </p:cNvPr>
          <p:cNvSpPr/>
          <p:nvPr/>
        </p:nvSpPr>
        <p:spPr>
          <a:xfrm>
            <a:off x="803412" y="1456919"/>
            <a:ext cx="180000" cy="1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2" name="Rechthoek 141">
            <a:extLst>
              <a:ext uri="{FF2B5EF4-FFF2-40B4-BE49-F238E27FC236}">
                <a16:creationId xmlns:a16="http://schemas.microsoft.com/office/drawing/2014/main" id="{8DC627F8-0562-4956-9E37-46082FAF16FE}"/>
              </a:ext>
            </a:extLst>
          </p:cNvPr>
          <p:cNvSpPr/>
          <p:nvPr/>
        </p:nvSpPr>
        <p:spPr>
          <a:xfrm>
            <a:off x="803412" y="2020797"/>
            <a:ext cx="180000" cy="18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3" name="Tekstvak 142">
            <a:extLst>
              <a:ext uri="{FF2B5EF4-FFF2-40B4-BE49-F238E27FC236}">
                <a16:creationId xmlns:a16="http://schemas.microsoft.com/office/drawing/2014/main" id="{F91D251C-14EB-4B73-9D8D-06CD360AEFB6}"/>
              </a:ext>
            </a:extLst>
          </p:cNvPr>
          <p:cNvSpPr txBox="1"/>
          <p:nvPr/>
        </p:nvSpPr>
        <p:spPr>
          <a:xfrm>
            <a:off x="1007510" y="1104999"/>
            <a:ext cx="10831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b="1" dirty="0"/>
              <a:t>met de fiets</a:t>
            </a:r>
          </a:p>
        </p:txBody>
      </p:sp>
      <p:sp>
        <p:nvSpPr>
          <p:cNvPr id="144" name="Tekstvak 143">
            <a:extLst>
              <a:ext uri="{FF2B5EF4-FFF2-40B4-BE49-F238E27FC236}">
                <a16:creationId xmlns:a16="http://schemas.microsoft.com/office/drawing/2014/main" id="{AC38ABE2-3AA4-45DF-8AAB-47630E009013}"/>
              </a:ext>
            </a:extLst>
          </p:cNvPr>
          <p:cNvSpPr txBox="1"/>
          <p:nvPr/>
        </p:nvSpPr>
        <p:spPr>
          <a:xfrm>
            <a:off x="1007510" y="1681063"/>
            <a:ext cx="1089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b="1" dirty="0"/>
              <a:t>met de auto</a:t>
            </a:r>
          </a:p>
        </p:txBody>
      </p:sp>
      <p:sp>
        <p:nvSpPr>
          <p:cNvPr id="145" name="Tekstvak 144">
            <a:extLst>
              <a:ext uri="{FF2B5EF4-FFF2-40B4-BE49-F238E27FC236}">
                <a16:creationId xmlns:a16="http://schemas.microsoft.com/office/drawing/2014/main" id="{B9E14E32-03D4-4435-9184-86580D5A7437}"/>
              </a:ext>
            </a:extLst>
          </p:cNvPr>
          <p:cNvSpPr txBox="1"/>
          <p:nvPr/>
        </p:nvSpPr>
        <p:spPr>
          <a:xfrm>
            <a:off x="1007510" y="1952836"/>
            <a:ext cx="705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b="1" dirty="0"/>
              <a:t>te voet</a:t>
            </a:r>
          </a:p>
        </p:txBody>
      </p:sp>
      <p:sp>
        <p:nvSpPr>
          <p:cNvPr id="146" name="Tekstvak 145">
            <a:extLst>
              <a:ext uri="{FF2B5EF4-FFF2-40B4-BE49-F238E27FC236}">
                <a16:creationId xmlns:a16="http://schemas.microsoft.com/office/drawing/2014/main" id="{3581D986-E44B-4F2B-830D-696C7A93C6B1}"/>
              </a:ext>
            </a:extLst>
          </p:cNvPr>
          <p:cNvSpPr txBox="1"/>
          <p:nvPr/>
        </p:nvSpPr>
        <p:spPr>
          <a:xfrm>
            <a:off x="677665" y="47885"/>
            <a:ext cx="27218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3200" b="1" dirty="0">
                <a:solidFill>
                  <a:srgbClr val="002060"/>
                </a:solidFill>
              </a:rPr>
              <a:t>Verplaatsingen</a:t>
            </a:r>
            <a:br>
              <a:rPr lang="nl-BE" sz="3200" b="1" dirty="0">
                <a:solidFill>
                  <a:srgbClr val="002060"/>
                </a:solidFill>
              </a:rPr>
            </a:br>
            <a:r>
              <a:rPr lang="nl-BE" sz="3200" b="1" dirty="0">
                <a:solidFill>
                  <a:srgbClr val="002060"/>
                </a:solidFill>
              </a:rPr>
              <a:t>naar school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3EF53A40-8CA5-4CBA-8D21-E8F0E0D0D89A}"/>
              </a:ext>
            </a:extLst>
          </p:cNvPr>
          <p:cNvSpPr/>
          <p:nvPr/>
        </p:nvSpPr>
        <p:spPr>
          <a:xfrm>
            <a:off x="803412" y="2528900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8" name="Rechthoek 127">
            <a:extLst>
              <a:ext uri="{FF2B5EF4-FFF2-40B4-BE49-F238E27FC236}">
                <a16:creationId xmlns:a16="http://schemas.microsoft.com/office/drawing/2014/main" id="{D55919B6-8730-47CB-B7CE-B1B313D51776}"/>
              </a:ext>
            </a:extLst>
          </p:cNvPr>
          <p:cNvSpPr/>
          <p:nvPr/>
        </p:nvSpPr>
        <p:spPr>
          <a:xfrm>
            <a:off x="1019436" y="2528900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9" name="Rechthoek 128">
            <a:extLst>
              <a:ext uri="{FF2B5EF4-FFF2-40B4-BE49-F238E27FC236}">
                <a16:creationId xmlns:a16="http://schemas.microsoft.com/office/drawing/2014/main" id="{25CEA3E1-7587-4B9E-BB4B-DD74D2EFC337}"/>
              </a:ext>
            </a:extLst>
          </p:cNvPr>
          <p:cNvSpPr/>
          <p:nvPr/>
        </p:nvSpPr>
        <p:spPr>
          <a:xfrm>
            <a:off x="1235460" y="2528900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0" name="Rechthoek 129">
            <a:extLst>
              <a:ext uri="{FF2B5EF4-FFF2-40B4-BE49-F238E27FC236}">
                <a16:creationId xmlns:a16="http://schemas.microsoft.com/office/drawing/2014/main" id="{452BDB87-A105-491F-8438-04D8F6624A59}"/>
              </a:ext>
            </a:extLst>
          </p:cNvPr>
          <p:cNvSpPr/>
          <p:nvPr/>
        </p:nvSpPr>
        <p:spPr>
          <a:xfrm>
            <a:off x="1451484" y="2528900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1" name="Rechthoek 130">
            <a:extLst>
              <a:ext uri="{FF2B5EF4-FFF2-40B4-BE49-F238E27FC236}">
                <a16:creationId xmlns:a16="http://schemas.microsoft.com/office/drawing/2014/main" id="{868C060E-8B14-42ED-9600-A0D706B84B08}"/>
              </a:ext>
            </a:extLst>
          </p:cNvPr>
          <p:cNvSpPr/>
          <p:nvPr/>
        </p:nvSpPr>
        <p:spPr>
          <a:xfrm>
            <a:off x="1667508" y="2528900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2" name="Rechthoek 131">
            <a:extLst>
              <a:ext uri="{FF2B5EF4-FFF2-40B4-BE49-F238E27FC236}">
                <a16:creationId xmlns:a16="http://schemas.microsoft.com/office/drawing/2014/main" id="{E2B51673-8EC6-4B0F-9783-E98DD7344268}"/>
              </a:ext>
            </a:extLst>
          </p:cNvPr>
          <p:cNvSpPr/>
          <p:nvPr/>
        </p:nvSpPr>
        <p:spPr>
          <a:xfrm>
            <a:off x="1883532" y="2528900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3" name="Rechthoek 132">
            <a:extLst>
              <a:ext uri="{FF2B5EF4-FFF2-40B4-BE49-F238E27FC236}">
                <a16:creationId xmlns:a16="http://schemas.microsoft.com/office/drawing/2014/main" id="{C677F0E3-9676-4426-AB75-995DCCB9D8E4}"/>
              </a:ext>
            </a:extLst>
          </p:cNvPr>
          <p:cNvSpPr/>
          <p:nvPr/>
        </p:nvSpPr>
        <p:spPr>
          <a:xfrm>
            <a:off x="2099556" y="2528900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4" name="Rechthoek 133">
            <a:extLst>
              <a:ext uri="{FF2B5EF4-FFF2-40B4-BE49-F238E27FC236}">
                <a16:creationId xmlns:a16="http://schemas.microsoft.com/office/drawing/2014/main" id="{24C5B527-7F13-476A-909C-A65983F10098}"/>
              </a:ext>
            </a:extLst>
          </p:cNvPr>
          <p:cNvSpPr/>
          <p:nvPr/>
        </p:nvSpPr>
        <p:spPr>
          <a:xfrm>
            <a:off x="2315580" y="2528900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5" name="Rechthoek 134">
            <a:extLst>
              <a:ext uri="{FF2B5EF4-FFF2-40B4-BE49-F238E27FC236}">
                <a16:creationId xmlns:a16="http://schemas.microsoft.com/office/drawing/2014/main" id="{808B673A-D00B-4B82-9936-B3068A207090}"/>
              </a:ext>
            </a:extLst>
          </p:cNvPr>
          <p:cNvSpPr/>
          <p:nvPr/>
        </p:nvSpPr>
        <p:spPr>
          <a:xfrm>
            <a:off x="2531604" y="2528900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6" name="Rechthoek 135">
            <a:extLst>
              <a:ext uri="{FF2B5EF4-FFF2-40B4-BE49-F238E27FC236}">
                <a16:creationId xmlns:a16="http://schemas.microsoft.com/office/drawing/2014/main" id="{9D65B642-6F0F-42B2-9716-729540717712}"/>
              </a:ext>
            </a:extLst>
          </p:cNvPr>
          <p:cNvSpPr/>
          <p:nvPr/>
        </p:nvSpPr>
        <p:spPr>
          <a:xfrm>
            <a:off x="2747628" y="2528900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7" name="Rechthoek 136">
            <a:extLst>
              <a:ext uri="{FF2B5EF4-FFF2-40B4-BE49-F238E27FC236}">
                <a16:creationId xmlns:a16="http://schemas.microsoft.com/office/drawing/2014/main" id="{AD8ABC53-7928-4BDC-8EE0-0BFFC42F3A75}"/>
              </a:ext>
            </a:extLst>
          </p:cNvPr>
          <p:cNvSpPr/>
          <p:nvPr/>
        </p:nvSpPr>
        <p:spPr>
          <a:xfrm>
            <a:off x="803412" y="2744924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9" name="Rechthoek 138">
            <a:extLst>
              <a:ext uri="{FF2B5EF4-FFF2-40B4-BE49-F238E27FC236}">
                <a16:creationId xmlns:a16="http://schemas.microsoft.com/office/drawing/2014/main" id="{98E3CC76-16B3-4AC8-8018-01AC97F803D0}"/>
              </a:ext>
            </a:extLst>
          </p:cNvPr>
          <p:cNvSpPr/>
          <p:nvPr/>
        </p:nvSpPr>
        <p:spPr>
          <a:xfrm>
            <a:off x="1019436" y="2744924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0" name="Rechthoek 139">
            <a:extLst>
              <a:ext uri="{FF2B5EF4-FFF2-40B4-BE49-F238E27FC236}">
                <a16:creationId xmlns:a16="http://schemas.microsoft.com/office/drawing/2014/main" id="{0D7A1D55-9025-480F-9F5D-8C50372EC7CC}"/>
              </a:ext>
            </a:extLst>
          </p:cNvPr>
          <p:cNvSpPr/>
          <p:nvPr/>
        </p:nvSpPr>
        <p:spPr>
          <a:xfrm>
            <a:off x="1235460" y="2744924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0" name="Rechthoek 149">
            <a:extLst>
              <a:ext uri="{FF2B5EF4-FFF2-40B4-BE49-F238E27FC236}">
                <a16:creationId xmlns:a16="http://schemas.microsoft.com/office/drawing/2014/main" id="{66770E57-0116-4393-81C9-1E8BC43FF344}"/>
              </a:ext>
            </a:extLst>
          </p:cNvPr>
          <p:cNvSpPr/>
          <p:nvPr/>
        </p:nvSpPr>
        <p:spPr>
          <a:xfrm>
            <a:off x="1451484" y="2744924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1" name="Rechthoek 150">
            <a:extLst>
              <a:ext uri="{FF2B5EF4-FFF2-40B4-BE49-F238E27FC236}">
                <a16:creationId xmlns:a16="http://schemas.microsoft.com/office/drawing/2014/main" id="{8001444B-839D-4258-9983-73A9BD699C32}"/>
              </a:ext>
            </a:extLst>
          </p:cNvPr>
          <p:cNvSpPr/>
          <p:nvPr/>
        </p:nvSpPr>
        <p:spPr>
          <a:xfrm>
            <a:off x="1667508" y="2744924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2" name="Rechthoek 151">
            <a:extLst>
              <a:ext uri="{FF2B5EF4-FFF2-40B4-BE49-F238E27FC236}">
                <a16:creationId xmlns:a16="http://schemas.microsoft.com/office/drawing/2014/main" id="{0D17315D-F353-4BEB-AC07-DF16259DA8DB}"/>
              </a:ext>
            </a:extLst>
          </p:cNvPr>
          <p:cNvSpPr/>
          <p:nvPr/>
        </p:nvSpPr>
        <p:spPr>
          <a:xfrm>
            <a:off x="1883532" y="2744924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3" name="Rechthoek 152">
            <a:extLst>
              <a:ext uri="{FF2B5EF4-FFF2-40B4-BE49-F238E27FC236}">
                <a16:creationId xmlns:a16="http://schemas.microsoft.com/office/drawing/2014/main" id="{61B29B3C-8849-4B73-8D62-326980F1C5AA}"/>
              </a:ext>
            </a:extLst>
          </p:cNvPr>
          <p:cNvSpPr/>
          <p:nvPr/>
        </p:nvSpPr>
        <p:spPr>
          <a:xfrm>
            <a:off x="2099556" y="2744924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4" name="Rechthoek 153">
            <a:extLst>
              <a:ext uri="{FF2B5EF4-FFF2-40B4-BE49-F238E27FC236}">
                <a16:creationId xmlns:a16="http://schemas.microsoft.com/office/drawing/2014/main" id="{E9679027-3720-4F0C-BE4B-12320342A7CB}"/>
              </a:ext>
            </a:extLst>
          </p:cNvPr>
          <p:cNvSpPr/>
          <p:nvPr/>
        </p:nvSpPr>
        <p:spPr>
          <a:xfrm>
            <a:off x="2315580" y="2744924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5" name="Rechthoek 154">
            <a:extLst>
              <a:ext uri="{FF2B5EF4-FFF2-40B4-BE49-F238E27FC236}">
                <a16:creationId xmlns:a16="http://schemas.microsoft.com/office/drawing/2014/main" id="{18519717-3F65-4701-B808-AF0D788A41E0}"/>
              </a:ext>
            </a:extLst>
          </p:cNvPr>
          <p:cNvSpPr/>
          <p:nvPr/>
        </p:nvSpPr>
        <p:spPr>
          <a:xfrm>
            <a:off x="2531604" y="2744924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6" name="Rechthoek 155">
            <a:extLst>
              <a:ext uri="{FF2B5EF4-FFF2-40B4-BE49-F238E27FC236}">
                <a16:creationId xmlns:a16="http://schemas.microsoft.com/office/drawing/2014/main" id="{4A27D0F6-241C-479B-A2DF-C13C5782F0D2}"/>
              </a:ext>
            </a:extLst>
          </p:cNvPr>
          <p:cNvSpPr/>
          <p:nvPr/>
        </p:nvSpPr>
        <p:spPr>
          <a:xfrm>
            <a:off x="2747628" y="2744924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7" name="Rechthoek 156">
            <a:extLst>
              <a:ext uri="{FF2B5EF4-FFF2-40B4-BE49-F238E27FC236}">
                <a16:creationId xmlns:a16="http://schemas.microsoft.com/office/drawing/2014/main" id="{5B23A6C6-7156-49AD-BF18-95779F2BB365}"/>
              </a:ext>
            </a:extLst>
          </p:cNvPr>
          <p:cNvSpPr/>
          <p:nvPr/>
        </p:nvSpPr>
        <p:spPr>
          <a:xfrm>
            <a:off x="803412" y="2960948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8" name="Rechthoek 157">
            <a:extLst>
              <a:ext uri="{FF2B5EF4-FFF2-40B4-BE49-F238E27FC236}">
                <a16:creationId xmlns:a16="http://schemas.microsoft.com/office/drawing/2014/main" id="{604180FC-8C1C-451E-9349-28286A3A356B}"/>
              </a:ext>
            </a:extLst>
          </p:cNvPr>
          <p:cNvSpPr/>
          <p:nvPr/>
        </p:nvSpPr>
        <p:spPr>
          <a:xfrm>
            <a:off x="1019436" y="2960948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9" name="Rechthoek 158">
            <a:extLst>
              <a:ext uri="{FF2B5EF4-FFF2-40B4-BE49-F238E27FC236}">
                <a16:creationId xmlns:a16="http://schemas.microsoft.com/office/drawing/2014/main" id="{8663730A-1797-4349-9F39-EC9958CA5A4B}"/>
              </a:ext>
            </a:extLst>
          </p:cNvPr>
          <p:cNvSpPr/>
          <p:nvPr/>
        </p:nvSpPr>
        <p:spPr>
          <a:xfrm>
            <a:off x="1235460" y="2960948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0" name="Rechthoek 159">
            <a:extLst>
              <a:ext uri="{FF2B5EF4-FFF2-40B4-BE49-F238E27FC236}">
                <a16:creationId xmlns:a16="http://schemas.microsoft.com/office/drawing/2014/main" id="{7A636CBB-2789-4EE5-9911-BD07A7ABE03C}"/>
              </a:ext>
            </a:extLst>
          </p:cNvPr>
          <p:cNvSpPr/>
          <p:nvPr/>
        </p:nvSpPr>
        <p:spPr>
          <a:xfrm>
            <a:off x="1451484" y="2960948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1" name="Rechthoek 160">
            <a:extLst>
              <a:ext uri="{FF2B5EF4-FFF2-40B4-BE49-F238E27FC236}">
                <a16:creationId xmlns:a16="http://schemas.microsoft.com/office/drawing/2014/main" id="{2AD82C95-E673-45B3-86A1-8E03AF316C91}"/>
              </a:ext>
            </a:extLst>
          </p:cNvPr>
          <p:cNvSpPr/>
          <p:nvPr/>
        </p:nvSpPr>
        <p:spPr>
          <a:xfrm>
            <a:off x="1667508" y="2960948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2" name="Rechthoek 161">
            <a:extLst>
              <a:ext uri="{FF2B5EF4-FFF2-40B4-BE49-F238E27FC236}">
                <a16:creationId xmlns:a16="http://schemas.microsoft.com/office/drawing/2014/main" id="{D587054D-C37C-4053-8CFC-6BE16236594D}"/>
              </a:ext>
            </a:extLst>
          </p:cNvPr>
          <p:cNvSpPr/>
          <p:nvPr/>
        </p:nvSpPr>
        <p:spPr>
          <a:xfrm>
            <a:off x="1883532" y="2960948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3" name="Rechthoek 162">
            <a:extLst>
              <a:ext uri="{FF2B5EF4-FFF2-40B4-BE49-F238E27FC236}">
                <a16:creationId xmlns:a16="http://schemas.microsoft.com/office/drawing/2014/main" id="{5A31CAA0-8160-4FA9-A343-C3E851A16288}"/>
              </a:ext>
            </a:extLst>
          </p:cNvPr>
          <p:cNvSpPr/>
          <p:nvPr/>
        </p:nvSpPr>
        <p:spPr>
          <a:xfrm>
            <a:off x="2099556" y="2960948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4" name="Rechthoek 163">
            <a:extLst>
              <a:ext uri="{FF2B5EF4-FFF2-40B4-BE49-F238E27FC236}">
                <a16:creationId xmlns:a16="http://schemas.microsoft.com/office/drawing/2014/main" id="{D0D5302A-1072-42F4-89BF-0640AFBC1386}"/>
              </a:ext>
            </a:extLst>
          </p:cNvPr>
          <p:cNvSpPr/>
          <p:nvPr/>
        </p:nvSpPr>
        <p:spPr>
          <a:xfrm>
            <a:off x="2315580" y="2960948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5" name="Rechthoek 164">
            <a:extLst>
              <a:ext uri="{FF2B5EF4-FFF2-40B4-BE49-F238E27FC236}">
                <a16:creationId xmlns:a16="http://schemas.microsoft.com/office/drawing/2014/main" id="{B58AD5FB-71B1-4A20-96CB-3004346D87F5}"/>
              </a:ext>
            </a:extLst>
          </p:cNvPr>
          <p:cNvSpPr/>
          <p:nvPr/>
        </p:nvSpPr>
        <p:spPr>
          <a:xfrm>
            <a:off x="2531604" y="2960948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6" name="Rechthoek 165">
            <a:extLst>
              <a:ext uri="{FF2B5EF4-FFF2-40B4-BE49-F238E27FC236}">
                <a16:creationId xmlns:a16="http://schemas.microsoft.com/office/drawing/2014/main" id="{A5371EBF-A8E3-4D26-9A59-8EE41EDE589A}"/>
              </a:ext>
            </a:extLst>
          </p:cNvPr>
          <p:cNvSpPr/>
          <p:nvPr/>
        </p:nvSpPr>
        <p:spPr>
          <a:xfrm>
            <a:off x="2747628" y="2960948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7" name="Rechthoek 166">
            <a:extLst>
              <a:ext uri="{FF2B5EF4-FFF2-40B4-BE49-F238E27FC236}">
                <a16:creationId xmlns:a16="http://schemas.microsoft.com/office/drawing/2014/main" id="{8D607341-D286-47A0-AF4C-708BDA536070}"/>
              </a:ext>
            </a:extLst>
          </p:cNvPr>
          <p:cNvSpPr/>
          <p:nvPr/>
        </p:nvSpPr>
        <p:spPr>
          <a:xfrm>
            <a:off x="803412" y="3176972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8" name="Rechthoek 167">
            <a:extLst>
              <a:ext uri="{FF2B5EF4-FFF2-40B4-BE49-F238E27FC236}">
                <a16:creationId xmlns:a16="http://schemas.microsoft.com/office/drawing/2014/main" id="{6FF9D4D4-51A5-41E0-9F35-689155F27A22}"/>
              </a:ext>
            </a:extLst>
          </p:cNvPr>
          <p:cNvSpPr/>
          <p:nvPr/>
        </p:nvSpPr>
        <p:spPr>
          <a:xfrm>
            <a:off x="1019436" y="3176972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9" name="Rechthoek 168">
            <a:extLst>
              <a:ext uri="{FF2B5EF4-FFF2-40B4-BE49-F238E27FC236}">
                <a16:creationId xmlns:a16="http://schemas.microsoft.com/office/drawing/2014/main" id="{BFD01848-B235-4330-A5EA-485906A47A9D}"/>
              </a:ext>
            </a:extLst>
          </p:cNvPr>
          <p:cNvSpPr/>
          <p:nvPr/>
        </p:nvSpPr>
        <p:spPr>
          <a:xfrm>
            <a:off x="1235460" y="3176972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0" name="Rechthoek 169">
            <a:extLst>
              <a:ext uri="{FF2B5EF4-FFF2-40B4-BE49-F238E27FC236}">
                <a16:creationId xmlns:a16="http://schemas.microsoft.com/office/drawing/2014/main" id="{4C28CA57-D0E2-4DC7-AC1D-D36461BFB4F7}"/>
              </a:ext>
            </a:extLst>
          </p:cNvPr>
          <p:cNvSpPr/>
          <p:nvPr/>
        </p:nvSpPr>
        <p:spPr>
          <a:xfrm>
            <a:off x="1451484" y="3176972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1" name="Rechthoek 170">
            <a:extLst>
              <a:ext uri="{FF2B5EF4-FFF2-40B4-BE49-F238E27FC236}">
                <a16:creationId xmlns:a16="http://schemas.microsoft.com/office/drawing/2014/main" id="{09A57047-1EB1-4BC5-812B-53FF4787ECEB}"/>
              </a:ext>
            </a:extLst>
          </p:cNvPr>
          <p:cNvSpPr/>
          <p:nvPr/>
        </p:nvSpPr>
        <p:spPr>
          <a:xfrm>
            <a:off x="1667508" y="3176972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2" name="Rechthoek 171">
            <a:extLst>
              <a:ext uri="{FF2B5EF4-FFF2-40B4-BE49-F238E27FC236}">
                <a16:creationId xmlns:a16="http://schemas.microsoft.com/office/drawing/2014/main" id="{F2F52F6E-A6DF-409F-8A93-A8B73BAA8538}"/>
              </a:ext>
            </a:extLst>
          </p:cNvPr>
          <p:cNvSpPr/>
          <p:nvPr/>
        </p:nvSpPr>
        <p:spPr>
          <a:xfrm>
            <a:off x="1883532" y="3176972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3" name="Rechthoek 172">
            <a:extLst>
              <a:ext uri="{FF2B5EF4-FFF2-40B4-BE49-F238E27FC236}">
                <a16:creationId xmlns:a16="http://schemas.microsoft.com/office/drawing/2014/main" id="{4CFB6729-5303-4FE1-9BC9-53128E23D0FE}"/>
              </a:ext>
            </a:extLst>
          </p:cNvPr>
          <p:cNvSpPr/>
          <p:nvPr/>
        </p:nvSpPr>
        <p:spPr>
          <a:xfrm>
            <a:off x="2099556" y="3176972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4" name="Rechthoek 173">
            <a:extLst>
              <a:ext uri="{FF2B5EF4-FFF2-40B4-BE49-F238E27FC236}">
                <a16:creationId xmlns:a16="http://schemas.microsoft.com/office/drawing/2014/main" id="{639F000C-892A-4C43-ABD3-BC1880CDCE25}"/>
              </a:ext>
            </a:extLst>
          </p:cNvPr>
          <p:cNvSpPr/>
          <p:nvPr/>
        </p:nvSpPr>
        <p:spPr>
          <a:xfrm>
            <a:off x="2315580" y="3176972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5" name="Rechthoek 174">
            <a:extLst>
              <a:ext uri="{FF2B5EF4-FFF2-40B4-BE49-F238E27FC236}">
                <a16:creationId xmlns:a16="http://schemas.microsoft.com/office/drawing/2014/main" id="{BC5F50A3-FE35-42D9-AA12-7138FC47A01D}"/>
              </a:ext>
            </a:extLst>
          </p:cNvPr>
          <p:cNvSpPr/>
          <p:nvPr/>
        </p:nvSpPr>
        <p:spPr>
          <a:xfrm>
            <a:off x="2531604" y="3176972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6" name="Rechthoek 175">
            <a:extLst>
              <a:ext uri="{FF2B5EF4-FFF2-40B4-BE49-F238E27FC236}">
                <a16:creationId xmlns:a16="http://schemas.microsoft.com/office/drawing/2014/main" id="{A8A87636-3FEC-4C1B-BDFD-7738283FA94F}"/>
              </a:ext>
            </a:extLst>
          </p:cNvPr>
          <p:cNvSpPr/>
          <p:nvPr/>
        </p:nvSpPr>
        <p:spPr>
          <a:xfrm>
            <a:off x="2747628" y="3176972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7" name="Rechthoek 176">
            <a:extLst>
              <a:ext uri="{FF2B5EF4-FFF2-40B4-BE49-F238E27FC236}">
                <a16:creationId xmlns:a16="http://schemas.microsoft.com/office/drawing/2014/main" id="{6A0D400D-3099-4F89-86A4-2AC2A8AC8D7E}"/>
              </a:ext>
            </a:extLst>
          </p:cNvPr>
          <p:cNvSpPr/>
          <p:nvPr/>
        </p:nvSpPr>
        <p:spPr>
          <a:xfrm>
            <a:off x="803412" y="3392996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8" name="Rechthoek 177">
            <a:extLst>
              <a:ext uri="{FF2B5EF4-FFF2-40B4-BE49-F238E27FC236}">
                <a16:creationId xmlns:a16="http://schemas.microsoft.com/office/drawing/2014/main" id="{FF449B4D-C66B-49D1-8331-7939DF07C3F4}"/>
              </a:ext>
            </a:extLst>
          </p:cNvPr>
          <p:cNvSpPr/>
          <p:nvPr/>
        </p:nvSpPr>
        <p:spPr>
          <a:xfrm>
            <a:off x="1019436" y="3392996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9" name="Rechthoek 178">
            <a:extLst>
              <a:ext uri="{FF2B5EF4-FFF2-40B4-BE49-F238E27FC236}">
                <a16:creationId xmlns:a16="http://schemas.microsoft.com/office/drawing/2014/main" id="{3869FD7D-878B-41EC-A8CF-DF1641E21E20}"/>
              </a:ext>
            </a:extLst>
          </p:cNvPr>
          <p:cNvSpPr/>
          <p:nvPr/>
        </p:nvSpPr>
        <p:spPr>
          <a:xfrm>
            <a:off x="1235460" y="3392996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0" name="Rechthoek 179">
            <a:extLst>
              <a:ext uri="{FF2B5EF4-FFF2-40B4-BE49-F238E27FC236}">
                <a16:creationId xmlns:a16="http://schemas.microsoft.com/office/drawing/2014/main" id="{BCBCCC93-2490-463A-B8B7-B63331ECB6F7}"/>
              </a:ext>
            </a:extLst>
          </p:cNvPr>
          <p:cNvSpPr/>
          <p:nvPr/>
        </p:nvSpPr>
        <p:spPr>
          <a:xfrm>
            <a:off x="1451484" y="3392996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1" name="Rechthoek 180">
            <a:extLst>
              <a:ext uri="{FF2B5EF4-FFF2-40B4-BE49-F238E27FC236}">
                <a16:creationId xmlns:a16="http://schemas.microsoft.com/office/drawing/2014/main" id="{C6BFB584-8177-47C2-925A-C041052FBEEB}"/>
              </a:ext>
            </a:extLst>
          </p:cNvPr>
          <p:cNvSpPr/>
          <p:nvPr/>
        </p:nvSpPr>
        <p:spPr>
          <a:xfrm>
            <a:off x="1667508" y="3392996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2" name="Rechthoek 181">
            <a:extLst>
              <a:ext uri="{FF2B5EF4-FFF2-40B4-BE49-F238E27FC236}">
                <a16:creationId xmlns:a16="http://schemas.microsoft.com/office/drawing/2014/main" id="{83D93DD1-E503-464C-A4C0-6D62997CCE91}"/>
              </a:ext>
            </a:extLst>
          </p:cNvPr>
          <p:cNvSpPr/>
          <p:nvPr/>
        </p:nvSpPr>
        <p:spPr>
          <a:xfrm>
            <a:off x="1883532" y="3392996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3" name="Rechthoek 182">
            <a:extLst>
              <a:ext uri="{FF2B5EF4-FFF2-40B4-BE49-F238E27FC236}">
                <a16:creationId xmlns:a16="http://schemas.microsoft.com/office/drawing/2014/main" id="{50FAB01F-84D9-4062-954B-CC3CBE8AAD68}"/>
              </a:ext>
            </a:extLst>
          </p:cNvPr>
          <p:cNvSpPr/>
          <p:nvPr/>
        </p:nvSpPr>
        <p:spPr>
          <a:xfrm>
            <a:off x="2099556" y="3392996"/>
            <a:ext cx="180020" cy="1800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nl-BE" sz="1200" dirty="0"/>
              <a:t>47</a:t>
            </a:r>
          </a:p>
        </p:txBody>
      </p:sp>
      <p:sp>
        <p:nvSpPr>
          <p:cNvPr id="184" name="Rechthoek 183">
            <a:extLst>
              <a:ext uri="{FF2B5EF4-FFF2-40B4-BE49-F238E27FC236}">
                <a16:creationId xmlns:a16="http://schemas.microsoft.com/office/drawing/2014/main" id="{9B0617F2-AC8A-4565-A0AE-BA881CCD8DE1}"/>
              </a:ext>
            </a:extLst>
          </p:cNvPr>
          <p:cNvSpPr/>
          <p:nvPr/>
        </p:nvSpPr>
        <p:spPr>
          <a:xfrm>
            <a:off x="2315580" y="3392996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5" name="Rechthoek 184">
            <a:extLst>
              <a:ext uri="{FF2B5EF4-FFF2-40B4-BE49-F238E27FC236}">
                <a16:creationId xmlns:a16="http://schemas.microsoft.com/office/drawing/2014/main" id="{FCC21A0E-66F3-4B96-85F2-8E1A6D21CC7F}"/>
              </a:ext>
            </a:extLst>
          </p:cNvPr>
          <p:cNvSpPr/>
          <p:nvPr/>
        </p:nvSpPr>
        <p:spPr>
          <a:xfrm>
            <a:off x="2531604" y="3392996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6" name="Rechthoek 185">
            <a:extLst>
              <a:ext uri="{FF2B5EF4-FFF2-40B4-BE49-F238E27FC236}">
                <a16:creationId xmlns:a16="http://schemas.microsoft.com/office/drawing/2014/main" id="{B56B1932-0E61-412B-96E8-85735972B4CE}"/>
              </a:ext>
            </a:extLst>
          </p:cNvPr>
          <p:cNvSpPr/>
          <p:nvPr/>
        </p:nvSpPr>
        <p:spPr>
          <a:xfrm>
            <a:off x="2747628" y="3392996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7" name="Rechthoek 186">
            <a:extLst>
              <a:ext uri="{FF2B5EF4-FFF2-40B4-BE49-F238E27FC236}">
                <a16:creationId xmlns:a16="http://schemas.microsoft.com/office/drawing/2014/main" id="{B9444B8F-0B04-4F71-B02A-3DB24FA1D0C8}"/>
              </a:ext>
            </a:extLst>
          </p:cNvPr>
          <p:cNvSpPr/>
          <p:nvPr/>
        </p:nvSpPr>
        <p:spPr>
          <a:xfrm>
            <a:off x="803412" y="3609020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8" name="Rechthoek 187">
            <a:extLst>
              <a:ext uri="{FF2B5EF4-FFF2-40B4-BE49-F238E27FC236}">
                <a16:creationId xmlns:a16="http://schemas.microsoft.com/office/drawing/2014/main" id="{A837FDC0-04AC-43D7-AE67-4BE20712CCF6}"/>
              </a:ext>
            </a:extLst>
          </p:cNvPr>
          <p:cNvSpPr/>
          <p:nvPr/>
        </p:nvSpPr>
        <p:spPr>
          <a:xfrm>
            <a:off x="1019436" y="3609020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9" name="Rechthoek 188">
            <a:extLst>
              <a:ext uri="{FF2B5EF4-FFF2-40B4-BE49-F238E27FC236}">
                <a16:creationId xmlns:a16="http://schemas.microsoft.com/office/drawing/2014/main" id="{1B2C25CE-EECA-4216-A1AF-5817E80A1021}"/>
              </a:ext>
            </a:extLst>
          </p:cNvPr>
          <p:cNvSpPr/>
          <p:nvPr/>
        </p:nvSpPr>
        <p:spPr>
          <a:xfrm>
            <a:off x="1235460" y="3609020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0" name="Rechthoek 189">
            <a:extLst>
              <a:ext uri="{FF2B5EF4-FFF2-40B4-BE49-F238E27FC236}">
                <a16:creationId xmlns:a16="http://schemas.microsoft.com/office/drawing/2014/main" id="{7C29939E-138F-4C7E-9292-26A60E94C53D}"/>
              </a:ext>
            </a:extLst>
          </p:cNvPr>
          <p:cNvSpPr/>
          <p:nvPr/>
        </p:nvSpPr>
        <p:spPr>
          <a:xfrm>
            <a:off x="1451484" y="3609020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1" name="Rechthoek 190">
            <a:extLst>
              <a:ext uri="{FF2B5EF4-FFF2-40B4-BE49-F238E27FC236}">
                <a16:creationId xmlns:a16="http://schemas.microsoft.com/office/drawing/2014/main" id="{F411C32A-7976-48E2-86B8-70692C8FF181}"/>
              </a:ext>
            </a:extLst>
          </p:cNvPr>
          <p:cNvSpPr/>
          <p:nvPr/>
        </p:nvSpPr>
        <p:spPr>
          <a:xfrm>
            <a:off x="1667508" y="3609020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2" name="Rechthoek 191">
            <a:extLst>
              <a:ext uri="{FF2B5EF4-FFF2-40B4-BE49-F238E27FC236}">
                <a16:creationId xmlns:a16="http://schemas.microsoft.com/office/drawing/2014/main" id="{345F0BDC-7125-4CE5-8514-222BBDAF8FD9}"/>
              </a:ext>
            </a:extLst>
          </p:cNvPr>
          <p:cNvSpPr/>
          <p:nvPr/>
        </p:nvSpPr>
        <p:spPr>
          <a:xfrm>
            <a:off x="1883532" y="3609020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3" name="Rechthoek 192">
            <a:extLst>
              <a:ext uri="{FF2B5EF4-FFF2-40B4-BE49-F238E27FC236}">
                <a16:creationId xmlns:a16="http://schemas.microsoft.com/office/drawing/2014/main" id="{574BA0E4-B520-40FB-A7CC-74B9609490D7}"/>
              </a:ext>
            </a:extLst>
          </p:cNvPr>
          <p:cNvSpPr/>
          <p:nvPr/>
        </p:nvSpPr>
        <p:spPr>
          <a:xfrm>
            <a:off x="2099556" y="3609020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4" name="Rechthoek 193">
            <a:extLst>
              <a:ext uri="{FF2B5EF4-FFF2-40B4-BE49-F238E27FC236}">
                <a16:creationId xmlns:a16="http://schemas.microsoft.com/office/drawing/2014/main" id="{E76D8E8D-B3FF-40FC-B297-DD10013BDF0C}"/>
              </a:ext>
            </a:extLst>
          </p:cNvPr>
          <p:cNvSpPr/>
          <p:nvPr/>
        </p:nvSpPr>
        <p:spPr>
          <a:xfrm>
            <a:off x="2315580" y="3609020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5" name="Rechthoek 194">
            <a:extLst>
              <a:ext uri="{FF2B5EF4-FFF2-40B4-BE49-F238E27FC236}">
                <a16:creationId xmlns:a16="http://schemas.microsoft.com/office/drawing/2014/main" id="{AF9316C8-81CB-4D5C-A36E-B832D1E1E8EB}"/>
              </a:ext>
            </a:extLst>
          </p:cNvPr>
          <p:cNvSpPr/>
          <p:nvPr/>
        </p:nvSpPr>
        <p:spPr>
          <a:xfrm>
            <a:off x="2531604" y="3609020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6" name="Rechthoek 195">
            <a:extLst>
              <a:ext uri="{FF2B5EF4-FFF2-40B4-BE49-F238E27FC236}">
                <a16:creationId xmlns:a16="http://schemas.microsoft.com/office/drawing/2014/main" id="{8FBF1705-9D31-4B1F-8A05-BB340B5BB43E}"/>
              </a:ext>
            </a:extLst>
          </p:cNvPr>
          <p:cNvSpPr/>
          <p:nvPr/>
        </p:nvSpPr>
        <p:spPr>
          <a:xfrm>
            <a:off x="2747628" y="3609020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7" name="Rechthoek 196">
            <a:extLst>
              <a:ext uri="{FF2B5EF4-FFF2-40B4-BE49-F238E27FC236}">
                <a16:creationId xmlns:a16="http://schemas.microsoft.com/office/drawing/2014/main" id="{E14E2CA3-A411-4C7C-AC26-F6778E87FA5E}"/>
              </a:ext>
            </a:extLst>
          </p:cNvPr>
          <p:cNvSpPr/>
          <p:nvPr/>
        </p:nvSpPr>
        <p:spPr>
          <a:xfrm>
            <a:off x="803412" y="3825044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8" name="Rechthoek 197">
            <a:extLst>
              <a:ext uri="{FF2B5EF4-FFF2-40B4-BE49-F238E27FC236}">
                <a16:creationId xmlns:a16="http://schemas.microsoft.com/office/drawing/2014/main" id="{8262899F-EE87-44AC-8479-995440F7E99B}"/>
              </a:ext>
            </a:extLst>
          </p:cNvPr>
          <p:cNvSpPr/>
          <p:nvPr/>
        </p:nvSpPr>
        <p:spPr>
          <a:xfrm>
            <a:off x="1019436" y="3825044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9" name="Rechthoek 198">
            <a:extLst>
              <a:ext uri="{FF2B5EF4-FFF2-40B4-BE49-F238E27FC236}">
                <a16:creationId xmlns:a16="http://schemas.microsoft.com/office/drawing/2014/main" id="{FE839DBE-336A-4234-B30F-2B15E55CF672}"/>
              </a:ext>
            </a:extLst>
          </p:cNvPr>
          <p:cNvSpPr/>
          <p:nvPr/>
        </p:nvSpPr>
        <p:spPr>
          <a:xfrm>
            <a:off x="1235460" y="3825044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0" name="Rechthoek 199">
            <a:extLst>
              <a:ext uri="{FF2B5EF4-FFF2-40B4-BE49-F238E27FC236}">
                <a16:creationId xmlns:a16="http://schemas.microsoft.com/office/drawing/2014/main" id="{50D3D89B-46D7-47D0-9272-9D4201CE49A1}"/>
              </a:ext>
            </a:extLst>
          </p:cNvPr>
          <p:cNvSpPr/>
          <p:nvPr/>
        </p:nvSpPr>
        <p:spPr>
          <a:xfrm>
            <a:off x="1451484" y="3825044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1" name="Rechthoek 200">
            <a:extLst>
              <a:ext uri="{FF2B5EF4-FFF2-40B4-BE49-F238E27FC236}">
                <a16:creationId xmlns:a16="http://schemas.microsoft.com/office/drawing/2014/main" id="{5B054E97-6B8B-40FE-90D2-33775F77AE57}"/>
              </a:ext>
            </a:extLst>
          </p:cNvPr>
          <p:cNvSpPr/>
          <p:nvPr/>
        </p:nvSpPr>
        <p:spPr>
          <a:xfrm>
            <a:off x="1667508" y="3825044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2" name="Rechthoek 201">
            <a:extLst>
              <a:ext uri="{FF2B5EF4-FFF2-40B4-BE49-F238E27FC236}">
                <a16:creationId xmlns:a16="http://schemas.microsoft.com/office/drawing/2014/main" id="{F921CDB5-A11E-4182-9F09-0B1A6685AB14}"/>
              </a:ext>
            </a:extLst>
          </p:cNvPr>
          <p:cNvSpPr/>
          <p:nvPr/>
        </p:nvSpPr>
        <p:spPr>
          <a:xfrm>
            <a:off x="1883532" y="3825044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3" name="Rechthoek 202">
            <a:extLst>
              <a:ext uri="{FF2B5EF4-FFF2-40B4-BE49-F238E27FC236}">
                <a16:creationId xmlns:a16="http://schemas.microsoft.com/office/drawing/2014/main" id="{AF86FD67-46AD-44E3-AF66-BB1741E5D235}"/>
              </a:ext>
            </a:extLst>
          </p:cNvPr>
          <p:cNvSpPr/>
          <p:nvPr/>
        </p:nvSpPr>
        <p:spPr>
          <a:xfrm>
            <a:off x="2099556" y="3825044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E00CBB1A-A5C0-4691-9F1A-FD69CCC2B38A}"/>
              </a:ext>
            </a:extLst>
          </p:cNvPr>
          <p:cNvSpPr/>
          <p:nvPr/>
        </p:nvSpPr>
        <p:spPr>
          <a:xfrm>
            <a:off x="2315580" y="3825044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5" name="Rechthoek 204">
            <a:extLst>
              <a:ext uri="{FF2B5EF4-FFF2-40B4-BE49-F238E27FC236}">
                <a16:creationId xmlns:a16="http://schemas.microsoft.com/office/drawing/2014/main" id="{8C18283D-5CEA-496D-95B4-F1AEE677E412}"/>
              </a:ext>
            </a:extLst>
          </p:cNvPr>
          <p:cNvSpPr/>
          <p:nvPr/>
        </p:nvSpPr>
        <p:spPr>
          <a:xfrm>
            <a:off x="2531604" y="3825044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6" name="Rechthoek 205">
            <a:extLst>
              <a:ext uri="{FF2B5EF4-FFF2-40B4-BE49-F238E27FC236}">
                <a16:creationId xmlns:a16="http://schemas.microsoft.com/office/drawing/2014/main" id="{3C82E017-200D-47A2-8AC5-70EA8D4A0FD8}"/>
              </a:ext>
            </a:extLst>
          </p:cNvPr>
          <p:cNvSpPr/>
          <p:nvPr/>
        </p:nvSpPr>
        <p:spPr>
          <a:xfrm>
            <a:off x="2747628" y="3825044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7" name="Rechthoek 206">
            <a:extLst>
              <a:ext uri="{FF2B5EF4-FFF2-40B4-BE49-F238E27FC236}">
                <a16:creationId xmlns:a16="http://schemas.microsoft.com/office/drawing/2014/main" id="{BCB8A94E-B031-4886-B836-36BAB2864D2A}"/>
              </a:ext>
            </a:extLst>
          </p:cNvPr>
          <p:cNvSpPr/>
          <p:nvPr/>
        </p:nvSpPr>
        <p:spPr>
          <a:xfrm>
            <a:off x="803412" y="4041068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8" name="Rechthoek 207">
            <a:extLst>
              <a:ext uri="{FF2B5EF4-FFF2-40B4-BE49-F238E27FC236}">
                <a16:creationId xmlns:a16="http://schemas.microsoft.com/office/drawing/2014/main" id="{4E317864-66FB-43DD-BA43-14B93C03F726}"/>
              </a:ext>
            </a:extLst>
          </p:cNvPr>
          <p:cNvSpPr/>
          <p:nvPr/>
        </p:nvSpPr>
        <p:spPr>
          <a:xfrm>
            <a:off x="1019436" y="4041068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9" name="Rechthoek 208">
            <a:extLst>
              <a:ext uri="{FF2B5EF4-FFF2-40B4-BE49-F238E27FC236}">
                <a16:creationId xmlns:a16="http://schemas.microsoft.com/office/drawing/2014/main" id="{A6632500-A3CA-46F8-9C1F-6081B8A4C6D7}"/>
              </a:ext>
            </a:extLst>
          </p:cNvPr>
          <p:cNvSpPr/>
          <p:nvPr/>
        </p:nvSpPr>
        <p:spPr>
          <a:xfrm>
            <a:off x="1235460" y="4041068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0" name="Rechthoek 209">
            <a:extLst>
              <a:ext uri="{FF2B5EF4-FFF2-40B4-BE49-F238E27FC236}">
                <a16:creationId xmlns:a16="http://schemas.microsoft.com/office/drawing/2014/main" id="{F148D293-02F5-4AF4-BA56-80FF04009769}"/>
              </a:ext>
            </a:extLst>
          </p:cNvPr>
          <p:cNvSpPr/>
          <p:nvPr/>
        </p:nvSpPr>
        <p:spPr>
          <a:xfrm>
            <a:off x="1451484" y="4041068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1" name="Rechthoek 210">
            <a:extLst>
              <a:ext uri="{FF2B5EF4-FFF2-40B4-BE49-F238E27FC236}">
                <a16:creationId xmlns:a16="http://schemas.microsoft.com/office/drawing/2014/main" id="{FFF96843-0CC5-46DE-905F-CEDD8621673C}"/>
              </a:ext>
            </a:extLst>
          </p:cNvPr>
          <p:cNvSpPr/>
          <p:nvPr/>
        </p:nvSpPr>
        <p:spPr>
          <a:xfrm>
            <a:off x="1667508" y="4041068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2" name="Rechthoek 211">
            <a:extLst>
              <a:ext uri="{FF2B5EF4-FFF2-40B4-BE49-F238E27FC236}">
                <a16:creationId xmlns:a16="http://schemas.microsoft.com/office/drawing/2014/main" id="{561DDE47-C434-4D9E-A4D9-BFE886B2FFBA}"/>
              </a:ext>
            </a:extLst>
          </p:cNvPr>
          <p:cNvSpPr/>
          <p:nvPr/>
        </p:nvSpPr>
        <p:spPr>
          <a:xfrm>
            <a:off x="1883532" y="4041068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3" name="Rechthoek 212">
            <a:extLst>
              <a:ext uri="{FF2B5EF4-FFF2-40B4-BE49-F238E27FC236}">
                <a16:creationId xmlns:a16="http://schemas.microsoft.com/office/drawing/2014/main" id="{68C382D5-D141-4AC0-A9B3-A0DC8C003DE9}"/>
              </a:ext>
            </a:extLst>
          </p:cNvPr>
          <p:cNvSpPr/>
          <p:nvPr/>
        </p:nvSpPr>
        <p:spPr>
          <a:xfrm>
            <a:off x="2099556" y="4041068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4" name="Rechthoek 213">
            <a:extLst>
              <a:ext uri="{FF2B5EF4-FFF2-40B4-BE49-F238E27FC236}">
                <a16:creationId xmlns:a16="http://schemas.microsoft.com/office/drawing/2014/main" id="{023F1718-EA73-4DDB-A989-70705AE3D8CC}"/>
              </a:ext>
            </a:extLst>
          </p:cNvPr>
          <p:cNvSpPr/>
          <p:nvPr/>
        </p:nvSpPr>
        <p:spPr>
          <a:xfrm>
            <a:off x="2315580" y="4041068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5" name="Rechthoek 214">
            <a:extLst>
              <a:ext uri="{FF2B5EF4-FFF2-40B4-BE49-F238E27FC236}">
                <a16:creationId xmlns:a16="http://schemas.microsoft.com/office/drawing/2014/main" id="{1DF5F9C9-91E1-4269-904E-1B817B470330}"/>
              </a:ext>
            </a:extLst>
          </p:cNvPr>
          <p:cNvSpPr/>
          <p:nvPr/>
        </p:nvSpPr>
        <p:spPr>
          <a:xfrm>
            <a:off x="2531604" y="4041068"/>
            <a:ext cx="180020" cy="180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nl-BE" sz="1200" dirty="0"/>
              <a:t>32</a:t>
            </a:r>
          </a:p>
        </p:txBody>
      </p:sp>
      <p:sp>
        <p:nvSpPr>
          <p:cNvPr id="216" name="Rechthoek 215">
            <a:extLst>
              <a:ext uri="{FF2B5EF4-FFF2-40B4-BE49-F238E27FC236}">
                <a16:creationId xmlns:a16="http://schemas.microsoft.com/office/drawing/2014/main" id="{FAA75260-0E90-48CD-BC2C-BAA5FE054578}"/>
              </a:ext>
            </a:extLst>
          </p:cNvPr>
          <p:cNvSpPr/>
          <p:nvPr/>
        </p:nvSpPr>
        <p:spPr>
          <a:xfrm>
            <a:off x="2747628" y="4041068"/>
            <a:ext cx="180020" cy="18002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7" name="Rechthoek 216">
            <a:extLst>
              <a:ext uri="{FF2B5EF4-FFF2-40B4-BE49-F238E27FC236}">
                <a16:creationId xmlns:a16="http://schemas.microsoft.com/office/drawing/2014/main" id="{AA0BA4DE-2F60-4700-BA42-2E026FB7F583}"/>
              </a:ext>
            </a:extLst>
          </p:cNvPr>
          <p:cNvSpPr/>
          <p:nvPr/>
        </p:nvSpPr>
        <p:spPr>
          <a:xfrm>
            <a:off x="803412" y="4257092"/>
            <a:ext cx="180020" cy="18002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8" name="Rechthoek 217">
            <a:extLst>
              <a:ext uri="{FF2B5EF4-FFF2-40B4-BE49-F238E27FC236}">
                <a16:creationId xmlns:a16="http://schemas.microsoft.com/office/drawing/2014/main" id="{0D3EC4ED-3774-42DC-8B1F-4E66B0561CF8}"/>
              </a:ext>
            </a:extLst>
          </p:cNvPr>
          <p:cNvSpPr/>
          <p:nvPr/>
        </p:nvSpPr>
        <p:spPr>
          <a:xfrm>
            <a:off x="1019436" y="4257092"/>
            <a:ext cx="180020" cy="18002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9" name="Rechthoek 218">
            <a:extLst>
              <a:ext uri="{FF2B5EF4-FFF2-40B4-BE49-F238E27FC236}">
                <a16:creationId xmlns:a16="http://schemas.microsoft.com/office/drawing/2014/main" id="{B6AF9689-5767-448C-ACE5-B5EBF2E6CC21}"/>
              </a:ext>
            </a:extLst>
          </p:cNvPr>
          <p:cNvSpPr/>
          <p:nvPr/>
        </p:nvSpPr>
        <p:spPr>
          <a:xfrm>
            <a:off x="1235460" y="4257092"/>
            <a:ext cx="180020" cy="18002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0" name="Rechthoek 219">
            <a:extLst>
              <a:ext uri="{FF2B5EF4-FFF2-40B4-BE49-F238E27FC236}">
                <a16:creationId xmlns:a16="http://schemas.microsoft.com/office/drawing/2014/main" id="{4D0036AE-9A42-435C-9BB3-1AEAE5523470}"/>
              </a:ext>
            </a:extLst>
          </p:cNvPr>
          <p:cNvSpPr/>
          <p:nvPr/>
        </p:nvSpPr>
        <p:spPr>
          <a:xfrm>
            <a:off x="1451484" y="4257092"/>
            <a:ext cx="180020" cy="18002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1" name="Rechthoek 220">
            <a:extLst>
              <a:ext uri="{FF2B5EF4-FFF2-40B4-BE49-F238E27FC236}">
                <a16:creationId xmlns:a16="http://schemas.microsoft.com/office/drawing/2014/main" id="{8BDF6BF3-BEFA-4E22-8FE5-06021F461AC4}"/>
              </a:ext>
            </a:extLst>
          </p:cNvPr>
          <p:cNvSpPr/>
          <p:nvPr/>
        </p:nvSpPr>
        <p:spPr>
          <a:xfrm>
            <a:off x="1667508" y="4257092"/>
            <a:ext cx="180020" cy="18002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2" name="Rechthoek 221">
            <a:extLst>
              <a:ext uri="{FF2B5EF4-FFF2-40B4-BE49-F238E27FC236}">
                <a16:creationId xmlns:a16="http://schemas.microsoft.com/office/drawing/2014/main" id="{AF8EFDA6-441F-4BA5-BD4C-AA8706DE6207}"/>
              </a:ext>
            </a:extLst>
          </p:cNvPr>
          <p:cNvSpPr/>
          <p:nvPr/>
        </p:nvSpPr>
        <p:spPr>
          <a:xfrm>
            <a:off x="1883532" y="4257092"/>
            <a:ext cx="180020" cy="18002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3" name="Rechthoek 222">
            <a:extLst>
              <a:ext uri="{FF2B5EF4-FFF2-40B4-BE49-F238E27FC236}">
                <a16:creationId xmlns:a16="http://schemas.microsoft.com/office/drawing/2014/main" id="{ED0D2B06-EB64-4BF8-9FDC-5C629D024E00}"/>
              </a:ext>
            </a:extLst>
          </p:cNvPr>
          <p:cNvSpPr/>
          <p:nvPr/>
        </p:nvSpPr>
        <p:spPr>
          <a:xfrm>
            <a:off x="2099556" y="4257092"/>
            <a:ext cx="180020" cy="18002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4" name="Rechthoek 223">
            <a:extLst>
              <a:ext uri="{FF2B5EF4-FFF2-40B4-BE49-F238E27FC236}">
                <a16:creationId xmlns:a16="http://schemas.microsoft.com/office/drawing/2014/main" id="{2FA00D42-C665-419F-BDD5-811B3CC1E485}"/>
              </a:ext>
            </a:extLst>
          </p:cNvPr>
          <p:cNvSpPr/>
          <p:nvPr/>
        </p:nvSpPr>
        <p:spPr>
          <a:xfrm>
            <a:off x="2315580" y="4257092"/>
            <a:ext cx="180020" cy="18002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5" name="Rechthoek 224">
            <a:extLst>
              <a:ext uri="{FF2B5EF4-FFF2-40B4-BE49-F238E27FC236}">
                <a16:creationId xmlns:a16="http://schemas.microsoft.com/office/drawing/2014/main" id="{97F10800-D94A-4073-959B-AF68ABBD661D}"/>
              </a:ext>
            </a:extLst>
          </p:cNvPr>
          <p:cNvSpPr/>
          <p:nvPr/>
        </p:nvSpPr>
        <p:spPr>
          <a:xfrm>
            <a:off x="2531604" y="4257092"/>
            <a:ext cx="180020" cy="18002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6" name="Rechthoek 225">
            <a:extLst>
              <a:ext uri="{FF2B5EF4-FFF2-40B4-BE49-F238E27FC236}">
                <a16:creationId xmlns:a16="http://schemas.microsoft.com/office/drawing/2014/main" id="{E82593F0-7C26-4090-AE65-3774547C249B}"/>
              </a:ext>
            </a:extLst>
          </p:cNvPr>
          <p:cNvSpPr/>
          <p:nvPr/>
        </p:nvSpPr>
        <p:spPr>
          <a:xfrm>
            <a:off x="2747628" y="4257092"/>
            <a:ext cx="180020" cy="18002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8" name="Rechthoek 117">
            <a:extLst>
              <a:ext uri="{FF2B5EF4-FFF2-40B4-BE49-F238E27FC236}">
                <a16:creationId xmlns:a16="http://schemas.microsoft.com/office/drawing/2014/main" id="{AA05060F-1C8B-4D01-B32B-EE7DA96813A9}"/>
              </a:ext>
            </a:extLst>
          </p:cNvPr>
          <p:cNvSpPr/>
          <p:nvPr/>
        </p:nvSpPr>
        <p:spPr>
          <a:xfrm>
            <a:off x="803412" y="4473116"/>
            <a:ext cx="180020" cy="18002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nl-BE" sz="1200" dirty="0"/>
              <a:t>12</a:t>
            </a:r>
          </a:p>
        </p:txBody>
      </p:sp>
      <p:sp>
        <p:nvSpPr>
          <p:cNvPr id="119" name="Rechthoek 118">
            <a:extLst>
              <a:ext uri="{FF2B5EF4-FFF2-40B4-BE49-F238E27FC236}">
                <a16:creationId xmlns:a16="http://schemas.microsoft.com/office/drawing/2014/main" id="{E08FA73B-A99B-44B6-8C09-516F615F38C1}"/>
              </a:ext>
            </a:extLst>
          </p:cNvPr>
          <p:cNvSpPr/>
          <p:nvPr/>
        </p:nvSpPr>
        <p:spPr>
          <a:xfrm>
            <a:off x="1019436" y="4473116"/>
            <a:ext cx="180020" cy="1800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1" name="Rechthoek 120">
            <a:extLst>
              <a:ext uri="{FF2B5EF4-FFF2-40B4-BE49-F238E27FC236}">
                <a16:creationId xmlns:a16="http://schemas.microsoft.com/office/drawing/2014/main" id="{A0CD6B2B-BECF-4EEE-A980-A17DB58D815B}"/>
              </a:ext>
            </a:extLst>
          </p:cNvPr>
          <p:cNvSpPr/>
          <p:nvPr/>
        </p:nvSpPr>
        <p:spPr>
          <a:xfrm>
            <a:off x="1235460" y="4473116"/>
            <a:ext cx="180020" cy="1800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2" name="Rechthoek 121">
            <a:extLst>
              <a:ext uri="{FF2B5EF4-FFF2-40B4-BE49-F238E27FC236}">
                <a16:creationId xmlns:a16="http://schemas.microsoft.com/office/drawing/2014/main" id="{FBDB8160-B263-4044-922D-D1D811AFE9CE}"/>
              </a:ext>
            </a:extLst>
          </p:cNvPr>
          <p:cNvSpPr/>
          <p:nvPr/>
        </p:nvSpPr>
        <p:spPr>
          <a:xfrm>
            <a:off x="1451484" y="4473116"/>
            <a:ext cx="180020" cy="1800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3" name="Rechthoek 122">
            <a:extLst>
              <a:ext uri="{FF2B5EF4-FFF2-40B4-BE49-F238E27FC236}">
                <a16:creationId xmlns:a16="http://schemas.microsoft.com/office/drawing/2014/main" id="{200FEB95-B8F0-4124-BECF-007A63891EB9}"/>
              </a:ext>
            </a:extLst>
          </p:cNvPr>
          <p:cNvSpPr/>
          <p:nvPr/>
        </p:nvSpPr>
        <p:spPr>
          <a:xfrm>
            <a:off x="1667508" y="4473116"/>
            <a:ext cx="180020" cy="1800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4" name="Rechthoek 123">
            <a:extLst>
              <a:ext uri="{FF2B5EF4-FFF2-40B4-BE49-F238E27FC236}">
                <a16:creationId xmlns:a16="http://schemas.microsoft.com/office/drawing/2014/main" id="{B9C41131-10B3-4C13-B199-37DC6B63C041}"/>
              </a:ext>
            </a:extLst>
          </p:cNvPr>
          <p:cNvSpPr/>
          <p:nvPr/>
        </p:nvSpPr>
        <p:spPr>
          <a:xfrm>
            <a:off x="1883532" y="4473116"/>
            <a:ext cx="180020" cy="1800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5" name="Rechthoek 124">
            <a:extLst>
              <a:ext uri="{FF2B5EF4-FFF2-40B4-BE49-F238E27FC236}">
                <a16:creationId xmlns:a16="http://schemas.microsoft.com/office/drawing/2014/main" id="{2D16BDDC-C51E-4890-A437-19BF9E87678B}"/>
              </a:ext>
            </a:extLst>
          </p:cNvPr>
          <p:cNvSpPr/>
          <p:nvPr/>
        </p:nvSpPr>
        <p:spPr>
          <a:xfrm>
            <a:off x="2099556" y="4473116"/>
            <a:ext cx="180020" cy="1800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6" name="Rechthoek 125">
            <a:extLst>
              <a:ext uri="{FF2B5EF4-FFF2-40B4-BE49-F238E27FC236}">
                <a16:creationId xmlns:a16="http://schemas.microsoft.com/office/drawing/2014/main" id="{1B633863-0D7A-4ED1-A8D9-D1E8D3F418B6}"/>
              </a:ext>
            </a:extLst>
          </p:cNvPr>
          <p:cNvSpPr/>
          <p:nvPr/>
        </p:nvSpPr>
        <p:spPr>
          <a:xfrm>
            <a:off x="2315580" y="4473116"/>
            <a:ext cx="180020" cy="1800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7" name="Rechthoek 126">
            <a:extLst>
              <a:ext uri="{FF2B5EF4-FFF2-40B4-BE49-F238E27FC236}">
                <a16:creationId xmlns:a16="http://schemas.microsoft.com/office/drawing/2014/main" id="{BFF20772-FF4A-4D75-BF9B-261609A22C0A}"/>
              </a:ext>
            </a:extLst>
          </p:cNvPr>
          <p:cNvSpPr/>
          <p:nvPr/>
        </p:nvSpPr>
        <p:spPr>
          <a:xfrm>
            <a:off x="2531604" y="4473116"/>
            <a:ext cx="180020" cy="1800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8" name="Rechthoek 147">
            <a:extLst>
              <a:ext uri="{FF2B5EF4-FFF2-40B4-BE49-F238E27FC236}">
                <a16:creationId xmlns:a16="http://schemas.microsoft.com/office/drawing/2014/main" id="{D6286C7B-F6E4-4D66-91AC-1BDE9808D962}"/>
              </a:ext>
            </a:extLst>
          </p:cNvPr>
          <p:cNvSpPr/>
          <p:nvPr/>
        </p:nvSpPr>
        <p:spPr>
          <a:xfrm>
            <a:off x="2747628" y="4473116"/>
            <a:ext cx="180020" cy="1800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nl-BE" sz="1200" dirty="0"/>
              <a:t>9</a:t>
            </a:r>
          </a:p>
        </p:txBody>
      </p:sp>
      <p:sp>
        <p:nvSpPr>
          <p:cNvPr id="230" name="Rechthoek 229">
            <a:extLst>
              <a:ext uri="{FF2B5EF4-FFF2-40B4-BE49-F238E27FC236}">
                <a16:creationId xmlns:a16="http://schemas.microsoft.com/office/drawing/2014/main" id="{5CD8866E-D4A7-452D-A297-D60288DD27A3}"/>
              </a:ext>
            </a:extLst>
          </p:cNvPr>
          <p:cNvSpPr/>
          <p:nvPr/>
        </p:nvSpPr>
        <p:spPr>
          <a:xfrm>
            <a:off x="803412" y="1738184"/>
            <a:ext cx="180000" cy="180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31" name="Tekstvak 230">
            <a:extLst>
              <a:ext uri="{FF2B5EF4-FFF2-40B4-BE49-F238E27FC236}">
                <a16:creationId xmlns:a16="http://schemas.microsoft.com/office/drawing/2014/main" id="{B89A648D-7FA4-4F56-9B87-403B1A889519}"/>
              </a:ext>
            </a:extLst>
          </p:cNvPr>
          <p:cNvSpPr txBox="1"/>
          <p:nvPr/>
        </p:nvSpPr>
        <p:spPr>
          <a:xfrm>
            <a:off x="1007510" y="1393031"/>
            <a:ext cx="21361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b="1" dirty="0"/>
              <a:t>met het openbaar vervoer</a:t>
            </a:r>
          </a:p>
        </p:txBody>
      </p:sp>
    </p:spTree>
    <p:extLst>
      <p:ext uri="{BB962C8B-B14F-4D97-AF65-F5344CB8AC3E}">
        <p14:creationId xmlns:p14="http://schemas.microsoft.com/office/powerpoint/2010/main" val="225083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8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9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1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2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3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4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6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7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8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9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1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2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3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4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5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6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7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8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9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1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2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3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4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5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3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4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6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8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9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1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2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3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4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5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6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7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18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9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2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21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22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3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24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5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26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27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28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29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3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0"/>
                            </p:stCondLst>
                            <p:childTnLst>
                              <p:par>
                                <p:cTn id="250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20"/>
                            </p:stCondLst>
                            <p:childTnLst>
                              <p:par>
                                <p:cTn id="253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30"/>
                            </p:stCondLst>
                            <p:childTnLst>
                              <p:par>
                                <p:cTn id="256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40"/>
                            </p:stCondLst>
                            <p:childTnLst>
                              <p:par>
                                <p:cTn id="259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50"/>
                            </p:stCondLst>
                            <p:childTnLst>
                              <p:par>
                                <p:cTn id="262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60"/>
                            </p:stCondLst>
                            <p:childTnLst>
                              <p:par>
                                <p:cTn id="265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70"/>
                            </p:stCondLst>
                            <p:childTnLst>
                              <p:par>
                                <p:cTn id="268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80"/>
                            </p:stCondLst>
                            <p:childTnLst>
                              <p:par>
                                <p:cTn id="271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90"/>
                            </p:stCondLst>
                            <p:childTnLst>
                              <p:par>
                                <p:cTn id="274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100"/>
                            </p:stCondLst>
                            <p:childTnLst>
                              <p:par>
                                <p:cTn id="277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0"/>
                            </p:stCondLst>
                            <p:childTnLst>
                              <p:par>
                                <p:cTn id="287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2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30"/>
                            </p:stCondLst>
                            <p:childTnLst>
                              <p:par>
                                <p:cTn id="293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50"/>
                            </p:stCondLst>
                            <p:childTnLst>
                              <p:par>
                                <p:cTn id="299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6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70"/>
                            </p:stCondLst>
                            <p:childTnLst>
                              <p:par>
                                <p:cTn id="305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9" grpId="0" animBg="1"/>
      <p:bldP spid="140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118" grpId="0" animBg="1"/>
      <p:bldP spid="119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48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20</Words>
  <Application>Microsoft Office PowerPoint</Application>
  <PresentationFormat>Breedbeeld</PresentationFormat>
  <Paragraphs>9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DannyDV</dc:creator>
  <cp:lastModifiedBy>DannyDV</cp:lastModifiedBy>
  <cp:revision>12</cp:revision>
  <dcterms:created xsi:type="dcterms:W3CDTF">2021-07-14T05:55:19Z</dcterms:created>
  <dcterms:modified xsi:type="dcterms:W3CDTF">2021-08-12T14:52:17Z</dcterms:modified>
</cp:coreProperties>
</file>