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0260013" cy="6858000"/>
  <p:notesSz cx="6858000" cy="9144000"/>
  <p:defaultTextStyle>
    <a:defPPr>
      <a:defRPr lang="en-US"/>
    </a:defPPr>
    <a:lvl1pPr marL="0" algn="l" defTabSz="457162" rtl="0" eaLnBrk="1" latinLnBrk="0" hangingPunct="1">
      <a:defRPr sz="1800" kern="1200">
        <a:solidFill>
          <a:schemeClr val="tx1"/>
        </a:solidFill>
        <a:latin typeface="+mn-lt"/>
        <a:ea typeface="+mn-ea"/>
        <a:cs typeface="+mn-cs"/>
      </a:defRPr>
    </a:lvl1pPr>
    <a:lvl2pPr marL="457162" algn="l" defTabSz="457162" rtl="0" eaLnBrk="1" latinLnBrk="0" hangingPunct="1">
      <a:defRPr sz="1800" kern="1200">
        <a:solidFill>
          <a:schemeClr val="tx1"/>
        </a:solidFill>
        <a:latin typeface="+mn-lt"/>
        <a:ea typeface="+mn-ea"/>
        <a:cs typeface="+mn-cs"/>
      </a:defRPr>
    </a:lvl2pPr>
    <a:lvl3pPr marL="914323" algn="l" defTabSz="457162" rtl="0" eaLnBrk="1" latinLnBrk="0" hangingPunct="1">
      <a:defRPr sz="1800" kern="1200">
        <a:solidFill>
          <a:schemeClr val="tx1"/>
        </a:solidFill>
        <a:latin typeface="+mn-lt"/>
        <a:ea typeface="+mn-ea"/>
        <a:cs typeface="+mn-cs"/>
      </a:defRPr>
    </a:lvl3pPr>
    <a:lvl4pPr marL="1371483" algn="l" defTabSz="457162" rtl="0" eaLnBrk="1" latinLnBrk="0" hangingPunct="1">
      <a:defRPr sz="1800" kern="1200">
        <a:solidFill>
          <a:schemeClr val="tx1"/>
        </a:solidFill>
        <a:latin typeface="+mn-lt"/>
        <a:ea typeface="+mn-ea"/>
        <a:cs typeface="+mn-cs"/>
      </a:defRPr>
    </a:lvl4pPr>
    <a:lvl5pPr marL="1828645" algn="l" defTabSz="457162" rtl="0" eaLnBrk="1" latinLnBrk="0" hangingPunct="1">
      <a:defRPr sz="1800" kern="1200">
        <a:solidFill>
          <a:schemeClr val="tx1"/>
        </a:solidFill>
        <a:latin typeface="+mn-lt"/>
        <a:ea typeface="+mn-ea"/>
        <a:cs typeface="+mn-cs"/>
      </a:defRPr>
    </a:lvl5pPr>
    <a:lvl6pPr marL="2285806" algn="l" defTabSz="457162" rtl="0" eaLnBrk="1" latinLnBrk="0" hangingPunct="1">
      <a:defRPr sz="1800" kern="1200">
        <a:solidFill>
          <a:schemeClr val="tx1"/>
        </a:solidFill>
        <a:latin typeface="+mn-lt"/>
        <a:ea typeface="+mn-ea"/>
        <a:cs typeface="+mn-cs"/>
      </a:defRPr>
    </a:lvl6pPr>
    <a:lvl7pPr marL="2742968" algn="l" defTabSz="457162" rtl="0" eaLnBrk="1" latinLnBrk="0" hangingPunct="1">
      <a:defRPr sz="1800" kern="1200">
        <a:solidFill>
          <a:schemeClr val="tx1"/>
        </a:solidFill>
        <a:latin typeface="+mn-lt"/>
        <a:ea typeface="+mn-ea"/>
        <a:cs typeface="+mn-cs"/>
      </a:defRPr>
    </a:lvl7pPr>
    <a:lvl8pPr marL="3200129" algn="l" defTabSz="457162" rtl="0" eaLnBrk="1" latinLnBrk="0" hangingPunct="1">
      <a:defRPr sz="1800" kern="1200">
        <a:solidFill>
          <a:schemeClr val="tx1"/>
        </a:solidFill>
        <a:latin typeface="+mn-lt"/>
        <a:ea typeface="+mn-ea"/>
        <a:cs typeface="+mn-cs"/>
      </a:defRPr>
    </a:lvl8pPr>
    <a:lvl9pPr marL="3657289" algn="l" defTabSz="4571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490C"/>
    <a:srgbClr val="C33F12"/>
    <a:srgbClr val="B83416"/>
    <a:srgbClr val="BD33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2813" y="3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769502" y="1122364"/>
            <a:ext cx="8721011"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282503" y="3602039"/>
            <a:ext cx="7695009"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719237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088127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42323" y="365125"/>
            <a:ext cx="2212316" cy="5811837"/>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05376" y="365125"/>
            <a:ext cx="6508696"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55493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388782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00035" y="1709741"/>
            <a:ext cx="8849261"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700035" y="4589466"/>
            <a:ext cx="8849261"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83C73A-D522-40DD-8189-04C2173C55C3}" type="datetimeFigureOut">
              <a:rPr lang="nl-BE" smtClean="0"/>
              <a:t>12/08/2021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567441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705376" y="1825626"/>
            <a:ext cx="4360507"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94131" y="1825626"/>
            <a:ext cx="4360507"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28395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706713" y="365128"/>
            <a:ext cx="8849261"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706712" y="1681164"/>
            <a:ext cx="434046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706712" y="2505076"/>
            <a:ext cx="434046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94132" y="1681164"/>
            <a:ext cx="436184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194132" y="2505076"/>
            <a:ext cx="436184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83C73A-D522-40DD-8189-04C2173C55C3}" type="datetimeFigureOut">
              <a:rPr lang="nl-BE" smtClean="0"/>
              <a:t>12/08/2021</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294152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83C73A-D522-40DD-8189-04C2173C55C3}" type="datetimeFigureOut">
              <a:rPr lang="nl-BE" smtClean="0"/>
              <a:t>12/08/2021</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66188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83C73A-D522-40DD-8189-04C2173C55C3}" type="datetimeFigureOut">
              <a:rPr lang="nl-BE" smtClean="0"/>
              <a:t>12/08/2021</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272315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6713" y="457200"/>
            <a:ext cx="3309121" cy="1600201"/>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4361842" y="987428"/>
            <a:ext cx="519413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06713" y="2057399"/>
            <a:ext cx="3309121" cy="381158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1117196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6713" y="457200"/>
            <a:ext cx="3309121" cy="1600201"/>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4361842" y="987428"/>
            <a:ext cx="5194132"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06713" y="2057399"/>
            <a:ext cx="3309121" cy="381158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B683C73A-D522-40DD-8189-04C2173C55C3}" type="datetimeFigureOut">
              <a:rPr lang="nl-BE" smtClean="0"/>
              <a:t>12/08/2021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A063754-06FD-4BF5-A78A-EAFB91BEFB13}" type="slidenum">
              <a:rPr lang="nl-BE" smtClean="0"/>
              <a:t>‹nr.›</a:t>
            </a:fld>
            <a:endParaRPr lang="nl-BE"/>
          </a:p>
        </p:txBody>
      </p:sp>
    </p:spTree>
    <p:extLst>
      <p:ext uri="{BB962C8B-B14F-4D97-AF65-F5344CB8AC3E}">
        <p14:creationId xmlns:p14="http://schemas.microsoft.com/office/powerpoint/2010/main" val="649262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5377" y="365128"/>
            <a:ext cx="8849261"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705377" y="1825626"/>
            <a:ext cx="8849261"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05378" y="6356353"/>
            <a:ext cx="230850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3C73A-D522-40DD-8189-04C2173C55C3}" type="datetimeFigureOut">
              <a:rPr lang="nl-BE" smtClean="0"/>
              <a:t>12/08/2021</a:t>
            </a:fld>
            <a:endParaRPr lang="nl-BE"/>
          </a:p>
        </p:txBody>
      </p:sp>
      <p:sp>
        <p:nvSpPr>
          <p:cNvPr id="5" name="Footer Placeholder 4"/>
          <p:cNvSpPr>
            <a:spLocks noGrp="1"/>
          </p:cNvSpPr>
          <p:nvPr>
            <p:ph type="ftr" sz="quarter" idx="3"/>
          </p:nvPr>
        </p:nvSpPr>
        <p:spPr>
          <a:xfrm>
            <a:off x="3398630" y="6356353"/>
            <a:ext cx="346275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7246136" y="6356353"/>
            <a:ext cx="230850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63754-06FD-4BF5-A78A-EAFB91BEFB13}" type="slidenum">
              <a:rPr lang="nl-BE" smtClean="0"/>
              <a:t>‹nr.›</a:t>
            </a:fld>
            <a:endParaRPr lang="nl-BE"/>
          </a:p>
        </p:txBody>
      </p:sp>
    </p:spTree>
    <p:extLst>
      <p:ext uri="{BB962C8B-B14F-4D97-AF65-F5344CB8AC3E}">
        <p14:creationId xmlns:p14="http://schemas.microsoft.com/office/powerpoint/2010/main" val="1681177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elektronica, computer&#10;&#10;Beschrijving is gegenereerd met hoge betrouwbaarheid">
            <a:extLst>
              <a:ext uri="{FF2B5EF4-FFF2-40B4-BE49-F238E27FC236}">
                <a16:creationId xmlns:a16="http://schemas.microsoft.com/office/drawing/2014/main" id="{FC591D4C-A124-4AC2-A0F4-B37499835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75" y="0"/>
            <a:ext cx="10282888" cy="6858000"/>
          </a:xfrm>
          <a:prstGeom prst="rect">
            <a:avLst/>
          </a:prstGeom>
        </p:spPr>
      </p:pic>
      <p:sp>
        <p:nvSpPr>
          <p:cNvPr id="8" name="Tekstvak 7">
            <a:extLst>
              <a:ext uri="{FF2B5EF4-FFF2-40B4-BE49-F238E27FC236}">
                <a16:creationId xmlns:a16="http://schemas.microsoft.com/office/drawing/2014/main" id="{07B50C8E-98FC-43B8-BB85-B2FD665AED20}"/>
              </a:ext>
            </a:extLst>
          </p:cNvPr>
          <p:cNvSpPr txBox="1">
            <a:spLocks/>
          </p:cNvSpPr>
          <p:nvPr/>
        </p:nvSpPr>
        <p:spPr>
          <a:xfrm>
            <a:off x="10559970" y="125643"/>
            <a:ext cx="4320000" cy="9233297"/>
          </a:xfrm>
          <a:prstGeom prst="rect">
            <a:avLst/>
          </a:prstGeom>
          <a:noFill/>
        </p:spPr>
        <p:txBody>
          <a:bodyPr wrap="square" rtlCol="0">
            <a:spAutoFit/>
          </a:bodyPr>
          <a:lstStyle/>
          <a:p>
            <a:r>
              <a:rPr lang="nl-BE" b="1" dirty="0"/>
              <a:t>Beleef het Zwin Natuur Park</a:t>
            </a:r>
          </a:p>
          <a:p>
            <a:r>
              <a:rPr lang="nl-BE" dirty="0"/>
              <a:t>Welkom in het Zwin Natuur Park, de 'internationale luchthaven voor vogels'.</a:t>
            </a:r>
            <a:br>
              <a:rPr lang="nl-BE" dirty="0"/>
            </a:br>
            <a:r>
              <a:rPr lang="nl-BE" dirty="0"/>
              <a:t>Houd je instapkaart klaar en zet je schrap voor een boeiende vlucht over de Zwinvlakte, doorheen het huttenparcours in het park en in de permanente </a:t>
            </a:r>
            <a:r>
              <a:rPr lang="nl-BE" dirty="0" err="1"/>
              <a:t>all</a:t>
            </a:r>
            <a:r>
              <a:rPr lang="nl-BE" dirty="0"/>
              <a:t> </a:t>
            </a:r>
            <a:r>
              <a:rPr lang="nl-BE" dirty="0" err="1"/>
              <a:t>weather</a:t>
            </a:r>
            <a:r>
              <a:rPr lang="nl-BE" dirty="0"/>
              <a:t>, interactieve tentoonstelling. </a:t>
            </a:r>
            <a:br>
              <a:rPr lang="nl-BE" dirty="0"/>
            </a:br>
            <a:r>
              <a:rPr lang="nl-BE" dirty="0"/>
              <a:t>Onze trekvogels nemen je mee op een fascinerende trektocht. Het wordt een ontdekkingsreis vol verrassingen.</a:t>
            </a:r>
          </a:p>
          <a:p>
            <a:r>
              <a:rPr lang="nl-BE" dirty="0"/>
              <a:t>Ontdek en geniet van de prachtige Zwinnatuur en maak kennis met de bijzondere vogel- en plantenrijkdom van het gebied.</a:t>
            </a:r>
            <a:br>
              <a:rPr lang="nl-BE" dirty="0"/>
            </a:br>
            <a:br>
              <a:rPr lang="nl-BE" dirty="0"/>
            </a:br>
            <a:r>
              <a:rPr lang="nl-BE" b="1" dirty="0"/>
              <a:t>Vlieg mee met de Zwin-trekvogels</a:t>
            </a:r>
            <a:br>
              <a:rPr lang="nl-BE" b="1" dirty="0"/>
            </a:br>
            <a:endParaRPr lang="nl-BE" dirty="0"/>
          </a:p>
          <a:p>
            <a:r>
              <a:rPr lang="nl-BE" dirty="0"/>
              <a:t>Check in aan de ingang van de tentoonstelling met je instapkaart en…vlieg mee samen met jouw Zwin-trekvogel. </a:t>
            </a:r>
            <a:br>
              <a:rPr lang="nl-BE" dirty="0"/>
            </a:br>
            <a:r>
              <a:rPr lang="nl-BE" dirty="0"/>
              <a:t>Niet alleen beleef je een boeiende reis vol avontuur en verrassing, je steekt ook heel wat op over de fascinerende wereld van vogels. Je leert onder meer hoe ze juist vliegen en hoe ze zich voorbereiden op hun lange trektocht. </a:t>
            </a:r>
            <a:br>
              <a:rPr lang="nl-BE" dirty="0"/>
            </a:br>
            <a:r>
              <a:rPr lang="nl-BE" dirty="0"/>
              <a:t>Maar ook waarom jaarlijks duizenden vogels neerstrijken in het Zwin en nog héél veel meer...</a:t>
            </a:r>
          </a:p>
          <a:p>
            <a:endParaRPr lang="nl-BE" dirty="0"/>
          </a:p>
          <a:p>
            <a:r>
              <a:rPr lang="nl-BE" b="1" dirty="0"/>
              <a:t>Maak je klaar voor een boeiende tocht!</a:t>
            </a:r>
          </a:p>
          <a:p>
            <a:endParaRPr lang="nl-BE" dirty="0"/>
          </a:p>
        </p:txBody>
      </p:sp>
      <p:sp>
        <p:nvSpPr>
          <p:cNvPr id="12" name="Vrije vorm: vorm 11">
            <a:extLst>
              <a:ext uri="{FF2B5EF4-FFF2-40B4-BE49-F238E27FC236}">
                <a16:creationId xmlns:a16="http://schemas.microsoft.com/office/drawing/2014/main" id="{0A27D5A4-3BE0-415A-861D-CF2FA5DE9B02}"/>
              </a:ext>
            </a:extLst>
          </p:cNvPr>
          <p:cNvSpPr/>
          <p:nvPr/>
        </p:nvSpPr>
        <p:spPr>
          <a:xfrm>
            <a:off x="-8846730" y="3596640"/>
            <a:ext cx="10281600" cy="6858000"/>
          </a:xfrm>
          <a:custGeom>
            <a:avLst/>
            <a:gdLst>
              <a:gd name="connsiteX0" fmla="*/ 2841630 w 10281600"/>
              <a:gd name="connsiteY0" fmla="*/ 1804233 h 6858000"/>
              <a:gd name="connsiteX1" fmla="*/ 2841630 w 10281600"/>
              <a:gd name="connsiteY1" fmla="*/ 4582293 h 6858000"/>
              <a:gd name="connsiteX2" fmla="*/ 7312101 w 10281600"/>
              <a:gd name="connsiteY2" fmla="*/ 4582293 h 6858000"/>
              <a:gd name="connsiteX3" fmla="*/ 7312101 w 10281600"/>
              <a:gd name="connsiteY3" fmla="*/ 1804233 h 6858000"/>
              <a:gd name="connsiteX4" fmla="*/ 0 w 10281600"/>
              <a:gd name="connsiteY4" fmla="*/ 0 h 6858000"/>
              <a:gd name="connsiteX5" fmla="*/ 10281600 w 10281600"/>
              <a:gd name="connsiteY5" fmla="*/ 0 h 6858000"/>
              <a:gd name="connsiteX6" fmla="*/ 10281600 w 10281600"/>
              <a:gd name="connsiteY6" fmla="*/ 6858000 h 6858000"/>
              <a:gd name="connsiteX7" fmla="*/ 0 w 102816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1600" h="6858000">
                <a:moveTo>
                  <a:pt x="2841630" y="1804233"/>
                </a:moveTo>
                <a:lnTo>
                  <a:pt x="2841630" y="4582293"/>
                </a:lnTo>
                <a:lnTo>
                  <a:pt x="7312101" y="4582293"/>
                </a:lnTo>
                <a:lnTo>
                  <a:pt x="7312101" y="1804233"/>
                </a:lnTo>
                <a:close/>
                <a:moveTo>
                  <a:pt x="0" y="0"/>
                </a:moveTo>
                <a:lnTo>
                  <a:pt x="10281600" y="0"/>
                </a:lnTo>
                <a:lnTo>
                  <a:pt x="10281600" y="6858000"/>
                </a:lnTo>
                <a:lnTo>
                  <a:pt x="0" y="6858000"/>
                </a:lnTo>
                <a:close/>
              </a:path>
            </a:pathLst>
          </a:cu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14" name="Rechthoek: afgeronde hoeken 13">
            <a:hlinkClick r:id="" action="ppaction://hlinkshowjump?jump=nextslide"/>
            <a:extLst>
              <a:ext uri="{FF2B5EF4-FFF2-40B4-BE49-F238E27FC236}">
                <a16:creationId xmlns:a16="http://schemas.microsoft.com/office/drawing/2014/main" id="{E4AEE602-53CF-4C06-8609-D07BD237B53A}"/>
              </a:ext>
            </a:extLst>
          </p:cNvPr>
          <p:cNvSpPr/>
          <p:nvPr/>
        </p:nvSpPr>
        <p:spPr>
          <a:xfrm>
            <a:off x="5457030" y="8119110"/>
            <a:ext cx="1531620" cy="3581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t>Boarding here</a:t>
            </a:r>
          </a:p>
        </p:txBody>
      </p:sp>
    </p:spTree>
    <p:extLst>
      <p:ext uri="{BB962C8B-B14F-4D97-AF65-F5344CB8AC3E}">
        <p14:creationId xmlns:p14="http://schemas.microsoft.com/office/powerpoint/2010/main" val="3583285839"/>
      </p:ext>
    </p:extLst>
  </p:cSld>
  <p:clrMapOvr>
    <a:masterClrMapping/>
  </p:clrMapOvr>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TotalTime>
  <Words>188</Words>
  <Application>Microsoft Office PowerPoint</Application>
  <PresentationFormat>Aangepast</PresentationFormat>
  <Paragraphs>7</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Calibri Light</vt:lpstr>
      <vt:lpstr>Kantoorthema</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 Devriendt</dc:creator>
  <cp:lastModifiedBy>DannyDV</cp:lastModifiedBy>
  <cp:revision>14</cp:revision>
  <dcterms:created xsi:type="dcterms:W3CDTF">2018-08-14T13:33:15Z</dcterms:created>
  <dcterms:modified xsi:type="dcterms:W3CDTF">2021-08-12T15:29:44Z</dcterms:modified>
</cp:coreProperties>
</file>