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60" r:id="rId4"/>
    <p:sldId id="259" r:id="rId5"/>
    <p:sldId id="258" r:id="rId6"/>
    <p:sldId id="261" r:id="rId7"/>
    <p:sldId id="262" r:id="rId8"/>
  </p:sldIdLst>
  <p:sldSz cx="12192000" cy="6858000"/>
  <p:notesSz cx="6858000" cy="9144000"/>
  <p:defaultTextStyle>
    <a:defPPr>
      <a:defRPr lang="nl-B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p:scale>
          <a:sx n="50" d="100"/>
          <a:sy n="50" d="100"/>
        </p:scale>
        <p:origin x="1862" y="77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8C2D28E-8B95-4626-89F5-FAE4A2D54876}"/>
              </a:ext>
            </a:extLst>
          </p:cNvPr>
          <p:cNvSpPr>
            <a:spLocks noGrp="1"/>
          </p:cNvSpPr>
          <p:nvPr>
            <p:ph type="ctrTitle"/>
          </p:nvPr>
        </p:nvSpPr>
        <p:spPr>
          <a:xfrm>
            <a:off x="1524000" y="1122363"/>
            <a:ext cx="9144000" cy="2387600"/>
          </a:xfrm>
        </p:spPr>
        <p:txBody>
          <a:bodyPr anchor="b"/>
          <a:lstStyle>
            <a:lvl1pPr algn="ctr">
              <a:defRPr sz="6000"/>
            </a:lvl1pPr>
          </a:lstStyle>
          <a:p>
            <a:r>
              <a:rPr lang="nl-NL"/>
              <a:t>Klik om stijl te bewerken</a:t>
            </a:r>
            <a:endParaRPr lang="nl-BE"/>
          </a:p>
        </p:txBody>
      </p:sp>
      <p:sp>
        <p:nvSpPr>
          <p:cNvPr id="3" name="Ondertitel 2">
            <a:extLst>
              <a:ext uri="{FF2B5EF4-FFF2-40B4-BE49-F238E27FC236}">
                <a16:creationId xmlns:a16="http://schemas.microsoft.com/office/drawing/2014/main" id="{C0BB278A-12AC-433A-8835-4B9CE4E0FD23}"/>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Klikken om de ondertitelstijl van het model te bewerken</a:t>
            </a:r>
            <a:endParaRPr lang="nl-BE"/>
          </a:p>
        </p:txBody>
      </p:sp>
      <p:sp>
        <p:nvSpPr>
          <p:cNvPr id="4" name="Tijdelijke aanduiding voor datum 3">
            <a:extLst>
              <a:ext uri="{FF2B5EF4-FFF2-40B4-BE49-F238E27FC236}">
                <a16:creationId xmlns:a16="http://schemas.microsoft.com/office/drawing/2014/main" id="{784E2E61-022D-41E6-8C4F-86D31C65D4AD}"/>
              </a:ext>
            </a:extLst>
          </p:cNvPr>
          <p:cNvSpPr>
            <a:spLocks noGrp="1"/>
          </p:cNvSpPr>
          <p:nvPr>
            <p:ph type="dt" sz="half" idx="10"/>
          </p:nvPr>
        </p:nvSpPr>
        <p:spPr/>
        <p:txBody>
          <a:bodyPr/>
          <a:lstStyle/>
          <a:p>
            <a:fld id="{4900B702-5FD0-4317-AD5B-CF73D19147A2}" type="datetimeFigureOut">
              <a:rPr lang="nl-BE" smtClean="0"/>
              <a:t>23/08/2018</a:t>
            </a:fld>
            <a:endParaRPr lang="nl-BE"/>
          </a:p>
        </p:txBody>
      </p:sp>
      <p:sp>
        <p:nvSpPr>
          <p:cNvPr id="5" name="Tijdelijke aanduiding voor voettekst 4">
            <a:extLst>
              <a:ext uri="{FF2B5EF4-FFF2-40B4-BE49-F238E27FC236}">
                <a16:creationId xmlns:a16="http://schemas.microsoft.com/office/drawing/2014/main" id="{A4E4525F-6675-4370-8568-DD8B1FADF4BB}"/>
              </a:ext>
            </a:extLst>
          </p:cNvPr>
          <p:cNvSpPr>
            <a:spLocks noGrp="1"/>
          </p:cNvSpPr>
          <p:nvPr>
            <p:ph type="ftr" sz="quarter" idx="11"/>
          </p:nvPr>
        </p:nvSpPr>
        <p:spPr/>
        <p:txBody>
          <a:bodyPr/>
          <a:lstStyle/>
          <a:p>
            <a:endParaRPr lang="nl-BE"/>
          </a:p>
        </p:txBody>
      </p:sp>
      <p:sp>
        <p:nvSpPr>
          <p:cNvPr id="6" name="Tijdelijke aanduiding voor dianummer 5">
            <a:extLst>
              <a:ext uri="{FF2B5EF4-FFF2-40B4-BE49-F238E27FC236}">
                <a16:creationId xmlns:a16="http://schemas.microsoft.com/office/drawing/2014/main" id="{A101302A-ADDC-4B63-97EE-5F475626C7D8}"/>
              </a:ext>
            </a:extLst>
          </p:cNvPr>
          <p:cNvSpPr>
            <a:spLocks noGrp="1"/>
          </p:cNvSpPr>
          <p:nvPr>
            <p:ph type="sldNum" sz="quarter" idx="12"/>
          </p:nvPr>
        </p:nvSpPr>
        <p:spPr/>
        <p:txBody>
          <a:bodyPr/>
          <a:lstStyle/>
          <a:p>
            <a:fld id="{102A4E7E-D304-46A2-B0FA-A55D9C38E784}" type="slidenum">
              <a:rPr lang="nl-BE" smtClean="0"/>
              <a:t>‹nr.›</a:t>
            </a:fld>
            <a:endParaRPr lang="nl-BE"/>
          </a:p>
        </p:txBody>
      </p:sp>
    </p:spTree>
    <p:extLst>
      <p:ext uri="{BB962C8B-B14F-4D97-AF65-F5344CB8AC3E}">
        <p14:creationId xmlns:p14="http://schemas.microsoft.com/office/powerpoint/2010/main" val="180015661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973F913-C0D3-4B36-9B30-43153C312ADF}"/>
              </a:ext>
            </a:extLst>
          </p:cNvPr>
          <p:cNvSpPr>
            <a:spLocks noGrp="1"/>
          </p:cNvSpPr>
          <p:nvPr>
            <p:ph type="title"/>
          </p:nvPr>
        </p:nvSpPr>
        <p:spPr/>
        <p:txBody>
          <a:bodyPr/>
          <a:lstStyle/>
          <a:p>
            <a:r>
              <a:rPr lang="nl-NL"/>
              <a:t>Klik om stijl te bewerken</a:t>
            </a:r>
            <a:endParaRPr lang="nl-BE"/>
          </a:p>
        </p:txBody>
      </p:sp>
      <p:sp>
        <p:nvSpPr>
          <p:cNvPr id="3" name="Tijdelijke aanduiding voor verticale tekst 2">
            <a:extLst>
              <a:ext uri="{FF2B5EF4-FFF2-40B4-BE49-F238E27FC236}">
                <a16:creationId xmlns:a16="http://schemas.microsoft.com/office/drawing/2014/main" id="{FB86CEF2-A716-4874-BF48-9BA499FB0A9F}"/>
              </a:ext>
            </a:extLst>
          </p:cNvPr>
          <p:cNvSpPr>
            <a:spLocks noGrp="1"/>
          </p:cNvSpPr>
          <p:nvPr>
            <p:ph type="body" orient="vert" idx="1"/>
          </p:nvPr>
        </p:nvSpPr>
        <p:spPr/>
        <p:txBody>
          <a:bodyPr vert="eaVert"/>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nl-BE"/>
          </a:p>
        </p:txBody>
      </p:sp>
      <p:sp>
        <p:nvSpPr>
          <p:cNvPr id="4" name="Tijdelijke aanduiding voor datum 3">
            <a:extLst>
              <a:ext uri="{FF2B5EF4-FFF2-40B4-BE49-F238E27FC236}">
                <a16:creationId xmlns:a16="http://schemas.microsoft.com/office/drawing/2014/main" id="{D1763DDB-97C5-4BA1-A652-FBE110D0894F}"/>
              </a:ext>
            </a:extLst>
          </p:cNvPr>
          <p:cNvSpPr>
            <a:spLocks noGrp="1"/>
          </p:cNvSpPr>
          <p:nvPr>
            <p:ph type="dt" sz="half" idx="10"/>
          </p:nvPr>
        </p:nvSpPr>
        <p:spPr/>
        <p:txBody>
          <a:bodyPr/>
          <a:lstStyle/>
          <a:p>
            <a:fld id="{4900B702-5FD0-4317-AD5B-CF73D19147A2}" type="datetimeFigureOut">
              <a:rPr lang="nl-BE" smtClean="0"/>
              <a:t>23/08/2018</a:t>
            </a:fld>
            <a:endParaRPr lang="nl-BE"/>
          </a:p>
        </p:txBody>
      </p:sp>
      <p:sp>
        <p:nvSpPr>
          <p:cNvPr id="5" name="Tijdelijke aanduiding voor voettekst 4">
            <a:extLst>
              <a:ext uri="{FF2B5EF4-FFF2-40B4-BE49-F238E27FC236}">
                <a16:creationId xmlns:a16="http://schemas.microsoft.com/office/drawing/2014/main" id="{DC2E8FB2-BB30-4EBB-945C-45EE702467CC}"/>
              </a:ext>
            </a:extLst>
          </p:cNvPr>
          <p:cNvSpPr>
            <a:spLocks noGrp="1"/>
          </p:cNvSpPr>
          <p:nvPr>
            <p:ph type="ftr" sz="quarter" idx="11"/>
          </p:nvPr>
        </p:nvSpPr>
        <p:spPr/>
        <p:txBody>
          <a:bodyPr/>
          <a:lstStyle/>
          <a:p>
            <a:endParaRPr lang="nl-BE"/>
          </a:p>
        </p:txBody>
      </p:sp>
      <p:sp>
        <p:nvSpPr>
          <p:cNvPr id="6" name="Tijdelijke aanduiding voor dianummer 5">
            <a:extLst>
              <a:ext uri="{FF2B5EF4-FFF2-40B4-BE49-F238E27FC236}">
                <a16:creationId xmlns:a16="http://schemas.microsoft.com/office/drawing/2014/main" id="{B6F5C797-0993-4EEA-85EE-03E4AF79800A}"/>
              </a:ext>
            </a:extLst>
          </p:cNvPr>
          <p:cNvSpPr>
            <a:spLocks noGrp="1"/>
          </p:cNvSpPr>
          <p:nvPr>
            <p:ph type="sldNum" sz="quarter" idx="12"/>
          </p:nvPr>
        </p:nvSpPr>
        <p:spPr/>
        <p:txBody>
          <a:bodyPr/>
          <a:lstStyle/>
          <a:p>
            <a:fld id="{102A4E7E-D304-46A2-B0FA-A55D9C38E784}" type="slidenum">
              <a:rPr lang="nl-BE" smtClean="0"/>
              <a:t>‹nr.›</a:t>
            </a:fld>
            <a:endParaRPr lang="nl-BE"/>
          </a:p>
        </p:txBody>
      </p:sp>
    </p:spTree>
    <p:extLst>
      <p:ext uri="{BB962C8B-B14F-4D97-AF65-F5344CB8AC3E}">
        <p14:creationId xmlns:p14="http://schemas.microsoft.com/office/powerpoint/2010/main" val="39988370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a:extLst>
              <a:ext uri="{FF2B5EF4-FFF2-40B4-BE49-F238E27FC236}">
                <a16:creationId xmlns:a16="http://schemas.microsoft.com/office/drawing/2014/main" id="{94300FDD-B91D-4B26-BF92-250EA54F6E5C}"/>
              </a:ext>
            </a:extLst>
          </p:cNvPr>
          <p:cNvSpPr>
            <a:spLocks noGrp="1"/>
          </p:cNvSpPr>
          <p:nvPr>
            <p:ph type="title" orient="vert"/>
          </p:nvPr>
        </p:nvSpPr>
        <p:spPr>
          <a:xfrm>
            <a:off x="8724900" y="365125"/>
            <a:ext cx="2628900" cy="5811838"/>
          </a:xfrm>
        </p:spPr>
        <p:txBody>
          <a:bodyPr vert="eaVert"/>
          <a:lstStyle/>
          <a:p>
            <a:r>
              <a:rPr lang="nl-NL"/>
              <a:t>Klik om stijl te bewerken</a:t>
            </a:r>
            <a:endParaRPr lang="nl-BE"/>
          </a:p>
        </p:txBody>
      </p:sp>
      <p:sp>
        <p:nvSpPr>
          <p:cNvPr id="3" name="Tijdelijke aanduiding voor verticale tekst 2">
            <a:extLst>
              <a:ext uri="{FF2B5EF4-FFF2-40B4-BE49-F238E27FC236}">
                <a16:creationId xmlns:a16="http://schemas.microsoft.com/office/drawing/2014/main" id="{EFB39724-18A7-4FF3-BABC-49D1F9BEF59E}"/>
              </a:ext>
            </a:extLst>
          </p:cNvPr>
          <p:cNvSpPr>
            <a:spLocks noGrp="1"/>
          </p:cNvSpPr>
          <p:nvPr>
            <p:ph type="body" orient="vert" idx="1"/>
          </p:nvPr>
        </p:nvSpPr>
        <p:spPr>
          <a:xfrm>
            <a:off x="838200" y="365125"/>
            <a:ext cx="7734300" cy="5811838"/>
          </a:xfrm>
        </p:spPr>
        <p:txBody>
          <a:bodyPr vert="eaVert"/>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nl-BE"/>
          </a:p>
        </p:txBody>
      </p:sp>
      <p:sp>
        <p:nvSpPr>
          <p:cNvPr id="4" name="Tijdelijke aanduiding voor datum 3">
            <a:extLst>
              <a:ext uri="{FF2B5EF4-FFF2-40B4-BE49-F238E27FC236}">
                <a16:creationId xmlns:a16="http://schemas.microsoft.com/office/drawing/2014/main" id="{502AADD1-BA92-4D85-AE6D-299BDB14B805}"/>
              </a:ext>
            </a:extLst>
          </p:cNvPr>
          <p:cNvSpPr>
            <a:spLocks noGrp="1"/>
          </p:cNvSpPr>
          <p:nvPr>
            <p:ph type="dt" sz="half" idx="10"/>
          </p:nvPr>
        </p:nvSpPr>
        <p:spPr/>
        <p:txBody>
          <a:bodyPr/>
          <a:lstStyle/>
          <a:p>
            <a:fld id="{4900B702-5FD0-4317-AD5B-CF73D19147A2}" type="datetimeFigureOut">
              <a:rPr lang="nl-BE" smtClean="0"/>
              <a:t>23/08/2018</a:t>
            </a:fld>
            <a:endParaRPr lang="nl-BE"/>
          </a:p>
        </p:txBody>
      </p:sp>
      <p:sp>
        <p:nvSpPr>
          <p:cNvPr id="5" name="Tijdelijke aanduiding voor voettekst 4">
            <a:extLst>
              <a:ext uri="{FF2B5EF4-FFF2-40B4-BE49-F238E27FC236}">
                <a16:creationId xmlns:a16="http://schemas.microsoft.com/office/drawing/2014/main" id="{B417A45C-8D67-462F-A447-CE9970647AF1}"/>
              </a:ext>
            </a:extLst>
          </p:cNvPr>
          <p:cNvSpPr>
            <a:spLocks noGrp="1"/>
          </p:cNvSpPr>
          <p:nvPr>
            <p:ph type="ftr" sz="quarter" idx="11"/>
          </p:nvPr>
        </p:nvSpPr>
        <p:spPr/>
        <p:txBody>
          <a:bodyPr/>
          <a:lstStyle/>
          <a:p>
            <a:endParaRPr lang="nl-BE"/>
          </a:p>
        </p:txBody>
      </p:sp>
      <p:sp>
        <p:nvSpPr>
          <p:cNvPr id="6" name="Tijdelijke aanduiding voor dianummer 5">
            <a:extLst>
              <a:ext uri="{FF2B5EF4-FFF2-40B4-BE49-F238E27FC236}">
                <a16:creationId xmlns:a16="http://schemas.microsoft.com/office/drawing/2014/main" id="{78790C1E-F1BF-4B01-8803-02DB29A322EF}"/>
              </a:ext>
            </a:extLst>
          </p:cNvPr>
          <p:cNvSpPr>
            <a:spLocks noGrp="1"/>
          </p:cNvSpPr>
          <p:nvPr>
            <p:ph type="sldNum" sz="quarter" idx="12"/>
          </p:nvPr>
        </p:nvSpPr>
        <p:spPr/>
        <p:txBody>
          <a:bodyPr/>
          <a:lstStyle/>
          <a:p>
            <a:fld id="{102A4E7E-D304-46A2-B0FA-A55D9C38E784}" type="slidenum">
              <a:rPr lang="nl-BE" smtClean="0"/>
              <a:t>‹nr.›</a:t>
            </a:fld>
            <a:endParaRPr lang="nl-BE"/>
          </a:p>
        </p:txBody>
      </p:sp>
    </p:spTree>
    <p:extLst>
      <p:ext uri="{BB962C8B-B14F-4D97-AF65-F5344CB8AC3E}">
        <p14:creationId xmlns:p14="http://schemas.microsoft.com/office/powerpoint/2010/main" val="289163927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84549AA-7308-4036-8A1E-D93734438BC3}"/>
              </a:ext>
            </a:extLst>
          </p:cNvPr>
          <p:cNvSpPr>
            <a:spLocks noGrp="1"/>
          </p:cNvSpPr>
          <p:nvPr>
            <p:ph type="title"/>
          </p:nvPr>
        </p:nvSpPr>
        <p:spPr/>
        <p:txBody>
          <a:bodyPr/>
          <a:lstStyle/>
          <a:p>
            <a:r>
              <a:rPr lang="nl-NL"/>
              <a:t>Klik om stijl te bewerken</a:t>
            </a:r>
            <a:endParaRPr lang="nl-BE"/>
          </a:p>
        </p:txBody>
      </p:sp>
      <p:sp>
        <p:nvSpPr>
          <p:cNvPr id="3" name="Tijdelijke aanduiding voor inhoud 2">
            <a:extLst>
              <a:ext uri="{FF2B5EF4-FFF2-40B4-BE49-F238E27FC236}">
                <a16:creationId xmlns:a16="http://schemas.microsoft.com/office/drawing/2014/main" id="{5F956961-1384-432D-9D6E-4B8BE01EF77D}"/>
              </a:ext>
            </a:extLst>
          </p:cNvPr>
          <p:cNvSpPr>
            <a:spLocks noGrp="1"/>
          </p:cNvSpPr>
          <p:nvPr>
            <p:ph idx="1"/>
          </p:nvPr>
        </p:nvSpPr>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nl-BE"/>
          </a:p>
        </p:txBody>
      </p:sp>
      <p:sp>
        <p:nvSpPr>
          <p:cNvPr id="4" name="Tijdelijke aanduiding voor datum 3">
            <a:extLst>
              <a:ext uri="{FF2B5EF4-FFF2-40B4-BE49-F238E27FC236}">
                <a16:creationId xmlns:a16="http://schemas.microsoft.com/office/drawing/2014/main" id="{B27CA8D1-2189-4FC7-9F37-346BD98E5721}"/>
              </a:ext>
            </a:extLst>
          </p:cNvPr>
          <p:cNvSpPr>
            <a:spLocks noGrp="1"/>
          </p:cNvSpPr>
          <p:nvPr>
            <p:ph type="dt" sz="half" idx="10"/>
          </p:nvPr>
        </p:nvSpPr>
        <p:spPr/>
        <p:txBody>
          <a:bodyPr/>
          <a:lstStyle/>
          <a:p>
            <a:fld id="{4900B702-5FD0-4317-AD5B-CF73D19147A2}" type="datetimeFigureOut">
              <a:rPr lang="nl-BE" smtClean="0"/>
              <a:t>23/08/2018</a:t>
            </a:fld>
            <a:endParaRPr lang="nl-BE"/>
          </a:p>
        </p:txBody>
      </p:sp>
      <p:sp>
        <p:nvSpPr>
          <p:cNvPr id="5" name="Tijdelijke aanduiding voor voettekst 4">
            <a:extLst>
              <a:ext uri="{FF2B5EF4-FFF2-40B4-BE49-F238E27FC236}">
                <a16:creationId xmlns:a16="http://schemas.microsoft.com/office/drawing/2014/main" id="{D82857CB-BB41-4B32-AD7C-822ED5F4E98E}"/>
              </a:ext>
            </a:extLst>
          </p:cNvPr>
          <p:cNvSpPr>
            <a:spLocks noGrp="1"/>
          </p:cNvSpPr>
          <p:nvPr>
            <p:ph type="ftr" sz="quarter" idx="11"/>
          </p:nvPr>
        </p:nvSpPr>
        <p:spPr/>
        <p:txBody>
          <a:bodyPr/>
          <a:lstStyle/>
          <a:p>
            <a:endParaRPr lang="nl-BE"/>
          </a:p>
        </p:txBody>
      </p:sp>
      <p:sp>
        <p:nvSpPr>
          <p:cNvPr id="6" name="Tijdelijke aanduiding voor dianummer 5">
            <a:extLst>
              <a:ext uri="{FF2B5EF4-FFF2-40B4-BE49-F238E27FC236}">
                <a16:creationId xmlns:a16="http://schemas.microsoft.com/office/drawing/2014/main" id="{25CA5769-605A-44AA-BE96-591C16C5F85F}"/>
              </a:ext>
            </a:extLst>
          </p:cNvPr>
          <p:cNvSpPr>
            <a:spLocks noGrp="1"/>
          </p:cNvSpPr>
          <p:nvPr>
            <p:ph type="sldNum" sz="quarter" idx="12"/>
          </p:nvPr>
        </p:nvSpPr>
        <p:spPr/>
        <p:txBody>
          <a:bodyPr/>
          <a:lstStyle/>
          <a:p>
            <a:fld id="{102A4E7E-D304-46A2-B0FA-A55D9C38E784}" type="slidenum">
              <a:rPr lang="nl-BE" smtClean="0"/>
              <a:t>‹nr.›</a:t>
            </a:fld>
            <a:endParaRPr lang="nl-BE"/>
          </a:p>
        </p:txBody>
      </p:sp>
    </p:spTree>
    <p:extLst>
      <p:ext uri="{BB962C8B-B14F-4D97-AF65-F5344CB8AC3E}">
        <p14:creationId xmlns:p14="http://schemas.microsoft.com/office/powerpoint/2010/main" val="258784057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72A4EC7-0826-46C4-8E3E-E9462DFA8036}"/>
              </a:ext>
            </a:extLst>
          </p:cNvPr>
          <p:cNvSpPr>
            <a:spLocks noGrp="1"/>
          </p:cNvSpPr>
          <p:nvPr>
            <p:ph type="title"/>
          </p:nvPr>
        </p:nvSpPr>
        <p:spPr>
          <a:xfrm>
            <a:off x="831850" y="1709738"/>
            <a:ext cx="10515600" cy="2852737"/>
          </a:xfrm>
        </p:spPr>
        <p:txBody>
          <a:bodyPr anchor="b"/>
          <a:lstStyle>
            <a:lvl1pPr>
              <a:defRPr sz="6000"/>
            </a:lvl1pPr>
          </a:lstStyle>
          <a:p>
            <a:r>
              <a:rPr lang="nl-NL"/>
              <a:t>Klik om stijl te bewerken</a:t>
            </a:r>
            <a:endParaRPr lang="nl-BE"/>
          </a:p>
        </p:txBody>
      </p:sp>
      <p:sp>
        <p:nvSpPr>
          <p:cNvPr id="3" name="Tijdelijke aanduiding voor tekst 2">
            <a:extLst>
              <a:ext uri="{FF2B5EF4-FFF2-40B4-BE49-F238E27FC236}">
                <a16:creationId xmlns:a16="http://schemas.microsoft.com/office/drawing/2014/main" id="{947936F4-BE34-47F5-BDEA-0CD595E258B8}"/>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nl-NL"/>
              <a:t>Tekststijl van het model bewerken</a:t>
            </a:r>
          </a:p>
        </p:txBody>
      </p:sp>
      <p:sp>
        <p:nvSpPr>
          <p:cNvPr id="4" name="Tijdelijke aanduiding voor datum 3">
            <a:extLst>
              <a:ext uri="{FF2B5EF4-FFF2-40B4-BE49-F238E27FC236}">
                <a16:creationId xmlns:a16="http://schemas.microsoft.com/office/drawing/2014/main" id="{F3E02744-2F2E-46C0-AD23-38109BAFEE4C}"/>
              </a:ext>
            </a:extLst>
          </p:cNvPr>
          <p:cNvSpPr>
            <a:spLocks noGrp="1"/>
          </p:cNvSpPr>
          <p:nvPr>
            <p:ph type="dt" sz="half" idx="10"/>
          </p:nvPr>
        </p:nvSpPr>
        <p:spPr/>
        <p:txBody>
          <a:bodyPr/>
          <a:lstStyle/>
          <a:p>
            <a:fld id="{4900B702-5FD0-4317-AD5B-CF73D19147A2}" type="datetimeFigureOut">
              <a:rPr lang="nl-BE" smtClean="0"/>
              <a:t>23/08/2018</a:t>
            </a:fld>
            <a:endParaRPr lang="nl-BE"/>
          </a:p>
        </p:txBody>
      </p:sp>
      <p:sp>
        <p:nvSpPr>
          <p:cNvPr id="5" name="Tijdelijke aanduiding voor voettekst 4">
            <a:extLst>
              <a:ext uri="{FF2B5EF4-FFF2-40B4-BE49-F238E27FC236}">
                <a16:creationId xmlns:a16="http://schemas.microsoft.com/office/drawing/2014/main" id="{8A2A0EE3-B70C-4AA4-91FE-1C3698B5F33D}"/>
              </a:ext>
            </a:extLst>
          </p:cNvPr>
          <p:cNvSpPr>
            <a:spLocks noGrp="1"/>
          </p:cNvSpPr>
          <p:nvPr>
            <p:ph type="ftr" sz="quarter" idx="11"/>
          </p:nvPr>
        </p:nvSpPr>
        <p:spPr/>
        <p:txBody>
          <a:bodyPr/>
          <a:lstStyle/>
          <a:p>
            <a:endParaRPr lang="nl-BE"/>
          </a:p>
        </p:txBody>
      </p:sp>
      <p:sp>
        <p:nvSpPr>
          <p:cNvPr id="6" name="Tijdelijke aanduiding voor dianummer 5">
            <a:extLst>
              <a:ext uri="{FF2B5EF4-FFF2-40B4-BE49-F238E27FC236}">
                <a16:creationId xmlns:a16="http://schemas.microsoft.com/office/drawing/2014/main" id="{A572360A-AAC5-496B-BF78-1E5536ECF0D5}"/>
              </a:ext>
            </a:extLst>
          </p:cNvPr>
          <p:cNvSpPr>
            <a:spLocks noGrp="1"/>
          </p:cNvSpPr>
          <p:nvPr>
            <p:ph type="sldNum" sz="quarter" idx="12"/>
          </p:nvPr>
        </p:nvSpPr>
        <p:spPr/>
        <p:txBody>
          <a:bodyPr/>
          <a:lstStyle/>
          <a:p>
            <a:fld id="{102A4E7E-D304-46A2-B0FA-A55D9C38E784}" type="slidenum">
              <a:rPr lang="nl-BE" smtClean="0"/>
              <a:t>‹nr.›</a:t>
            </a:fld>
            <a:endParaRPr lang="nl-BE"/>
          </a:p>
        </p:txBody>
      </p:sp>
    </p:spTree>
    <p:extLst>
      <p:ext uri="{BB962C8B-B14F-4D97-AF65-F5344CB8AC3E}">
        <p14:creationId xmlns:p14="http://schemas.microsoft.com/office/powerpoint/2010/main" val="403128725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6042DEE-4218-46A3-9066-A94992C74530}"/>
              </a:ext>
            </a:extLst>
          </p:cNvPr>
          <p:cNvSpPr>
            <a:spLocks noGrp="1"/>
          </p:cNvSpPr>
          <p:nvPr>
            <p:ph type="title"/>
          </p:nvPr>
        </p:nvSpPr>
        <p:spPr/>
        <p:txBody>
          <a:bodyPr/>
          <a:lstStyle/>
          <a:p>
            <a:r>
              <a:rPr lang="nl-NL"/>
              <a:t>Klik om stijl te bewerken</a:t>
            </a:r>
            <a:endParaRPr lang="nl-BE"/>
          </a:p>
        </p:txBody>
      </p:sp>
      <p:sp>
        <p:nvSpPr>
          <p:cNvPr id="3" name="Tijdelijke aanduiding voor inhoud 2">
            <a:extLst>
              <a:ext uri="{FF2B5EF4-FFF2-40B4-BE49-F238E27FC236}">
                <a16:creationId xmlns:a16="http://schemas.microsoft.com/office/drawing/2014/main" id="{CA260172-7D44-4F75-9E2D-FCDEAA164195}"/>
              </a:ext>
            </a:extLst>
          </p:cNvPr>
          <p:cNvSpPr>
            <a:spLocks noGrp="1"/>
          </p:cNvSpPr>
          <p:nvPr>
            <p:ph sz="half" idx="1"/>
          </p:nvPr>
        </p:nvSpPr>
        <p:spPr>
          <a:xfrm>
            <a:off x="838200" y="1825625"/>
            <a:ext cx="5181600" cy="4351338"/>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nl-BE"/>
          </a:p>
        </p:txBody>
      </p:sp>
      <p:sp>
        <p:nvSpPr>
          <p:cNvPr id="4" name="Tijdelijke aanduiding voor inhoud 3">
            <a:extLst>
              <a:ext uri="{FF2B5EF4-FFF2-40B4-BE49-F238E27FC236}">
                <a16:creationId xmlns:a16="http://schemas.microsoft.com/office/drawing/2014/main" id="{D3C95748-2985-4BDB-A40C-788881461223}"/>
              </a:ext>
            </a:extLst>
          </p:cNvPr>
          <p:cNvSpPr>
            <a:spLocks noGrp="1"/>
          </p:cNvSpPr>
          <p:nvPr>
            <p:ph sz="half" idx="2"/>
          </p:nvPr>
        </p:nvSpPr>
        <p:spPr>
          <a:xfrm>
            <a:off x="6172200" y="1825625"/>
            <a:ext cx="5181600" cy="4351338"/>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nl-BE"/>
          </a:p>
        </p:txBody>
      </p:sp>
      <p:sp>
        <p:nvSpPr>
          <p:cNvPr id="5" name="Tijdelijke aanduiding voor datum 4">
            <a:extLst>
              <a:ext uri="{FF2B5EF4-FFF2-40B4-BE49-F238E27FC236}">
                <a16:creationId xmlns:a16="http://schemas.microsoft.com/office/drawing/2014/main" id="{DF37FA47-B5D1-4145-A963-3D2BD96B8064}"/>
              </a:ext>
            </a:extLst>
          </p:cNvPr>
          <p:cNvSpPr>
            <a:spLocks noGrp="1"/>
          </p:cNvSpPr>
          <p:nvPr>
            <p:ph type="dt" sz="half" idx="10"/>
          </p:nvPr>
        </p:nvSpPr>
        <p:spPr/>
        <p:txBody>
          <a:bodyPr/>
          <a:lstStyle/>
          <a:p>
            <a:fld id="{4900B702-5FD0-4317-AD5B-CF73D19147A2}" type="datetimeFigureOut">
              <a:rPr lang="nl-BE" smtClean="0"/>
              <a:t>23/08/2018</a:t>
            </a:fld>
            <a:endParaRPr lang="nl-BE"/>
          </a:p>
        </p:txBody>
      </p:sp>
      <p:sp>
        <p:nvSpPr>
          <p:cNvPr id="6" name="Tijdelijke aanduiding voor voettekst 5">
            <a:extLst>
              <a:ext uri="{FF2B5EF4-FFF2-40B4-BE49-F238E27FC236}">
                <a16:creationId xmlns:a16="http://schemas.microsoft.com/office/drawing/2014/main" id="{24252103-697F-444B-93A4-248E9E5356DC}"/>
              </a:ext>
            </a:extLst>
          </p:cNvPr>
          <p:cNvSpPr>
            <a:spLocks noGrp="1"/>
          </p:cNvSpPr>
          <p:nvPr>
            <p:ph type="ftr" sz="quarter" idx="11"/>
          </p:nvPr>
        </p:nvSpPr>
        <p:spPr/>
        <p:txBody>
          <a:bodyPr/>
          <a:lstStyle/>
          <a:p>
            <a:endParaRPr lang="nl-BE"/>
          </a:p>
        </p:txBody>
      </p:sp>
      <p:sp>
        <p:nvSpPr>
          <p:cNvPr id="7" name="Tijdelijke aanduiding voor dianummer 6">
            <a:extLst>
              <a:ext uri="{FF2B5EF4-FFF2-40B4-BE49-F238E27FC236}">
                <a16:creationId xmlns:a16="http://schemas.microsoft.com/office/drawing/2014/main" id="{5731C37D-94AF-44A8-A1E4-60F2497C5319}"/>
              </a:ext>
            </a:extLst>
          </p:cNvPr>
          <p:cNvSpPr>
            <a:spLocks noGrp="1"/>
          </p:cNvSpPr>
          <p:nvPr>
            <p:ph type="sldNum" sz="quarter" idx="12"/>
          </p:nvPr>
        </p:nvSpPr>
        <p:spPr/>
        <p:txBody>
          <a:bodyPr/>
          <a:lstStyle/>
          <a:p>
            <a:fld id="{102A4E7E-D304-46A2-B0FA-A55D9C38E784}" type="slidenum">
              <a:rPr lang="nl-BE" smtClean="0"/>
              <a:t>‹nr.›</a:t>
            </a:fld>
            <a:endParaRPr lang="nl-BE"/>
          </a:p>
        </p:txBody>
      </p:sp>
    </p:spTree>
    <p:extLst>
      <p:ext uri="{BB962C8B-B14F-4D97-AF65-F5344CB8AC3E}">
        <p14:creationId xmlns:p14="http://schemas.microsoft.com/office/powerpoint/2010/main" val="133223284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864CF43-C06C-43E0-872F-AB4B5BD24BD9}"/>
              </a:ext>
            </a:extLst>
          </p:cNvPr>
          <p:cNvSpPr>
            <a:spLocks noGrp="1"/>
          </p:cNvSpPr>
          <p:nvPr>
            <p:ph type="title"/>
          </p:nvPr>
        </p:nvSpPr>
        <p:spPr>
          <a:xfrm>
            <a:off x="839788" y="365125"/>
            <a:ext cx="10515600" cy="1325563"/>
          </a:xfrm>
        </p:spPr>
        <p:txBody>
          <a:bodyPr/>
          <a:lstStyle/>
          <a:p>
            <a:r>
              <a:rPr lang="nl-NL"/>
              <a:t>Klik om stijl te bewerken</a:t>
            </a:r>
            <a:endParaRPr lang="nl-BE"/>
          </a:p>
        </p:txBody>
      </p:sp>
      <p:sp>
        <p:nvSpPr>
          <p:cNvPr id="3" name="Tijdelijke aanduiding voor tekst 2">
            <a:extLst>
              <a:ext uri="{FF2B5EF4-FFF2-40B4-BE49-F238E27FC236}">
                <a16:creationId xmlns:a16="http://schemas.microsoft.com/office/drawing/2014/main" id="{0B9F67AB-8D6D-4D2C-B8FC-CCCD6BE28597}"/>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4" name="Tijdelijke aanduiding voor inhoud 3">
            <a:extLst>
              <a:ext uri="{FF2B5EF4-FFF2-40B4-BE49-F238E27FC236}">
                <a16:creationId xmlns:a16="http://schemas.microsoft.com/office/drawing/2014/main" id="{05AA5F3C-BE52-4ADC-B918-ECD5456CA618}"/>
              </a:ext>
            </a:extLst>
          </p:cNvPr>
          <p:cNvSpPr>
            <a:spLocks noGrp="1"/>
          </p:cNvSpPr>
          <p:nvPr>
            <p:ph sz="half" idx="2"/>
          </p:nvPr>
        </p:nvSpPr>
        <p:spPr>
          <a:xfrm>
            <a:off x="839788" y="2505075"/>
            <a:ext cx="5157787" cy="3684588"/>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nl-BE"/>
          </a:p>
        </p:txBody>
      </p:sp>
      <p:sp>
        <p:nvSpPr>
          <p:cNvPr id="5" name="Tijdelijke aanduiding voor tekst 4">
            <a:extLst>
              <a:ext uri="{FF2B5EF4-FFF2-40B4-BE49-F238E27FC236}">
                <a16:creationId xmlns:a16="http://schemas.microsoft.com/office/drawing/2014/main" id="{114D1612-8EC7-4ED7-87F3-E7129210CBA9}"/>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6" name="Tijdelijke aanduiding voor inhoud 5">
            <a:extLst>
              <a:ext uri="{FF2B5EF4-FFF2-40B4-BE49-F238E27FC236}">
                <a16:creationId xmlns:a16="http://schemas.microsoft.com/office/drawing/2014/main" id="{2E5B46CC-7FF1-4FC4-B434-CDF1C1EB8BCF}"/>
              </a:ext>
            </a:extLst>
          </p:cNvPr>
          <p:cNvSpPr>
            <a:spLocks noGrp="1"/>
          </p:cNvSpPr>
          <p:nvPr>
            <p:ph sz="quarter" idx="4"/>
          </p:nvPr>
        </p:nvSpPr>
        <p:spPr>
          <a:xfrm>
            <a:off x="6172200" y="2505075"/>
            <a:ext cx="5183188" cy="3684588"/>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nl-BE"/>
          </a:p>
        </p:txBody>
      </p:sp>
      <p:sp>
        <p:nvSpPr>
          <p:cNvPr id="7" name="Tijdelijke aanduiding voor datum 6">
            <a:extLst>
              <a:ext uri="{FF2B5EF4-FFF2-40B4-BE49-F238E27FC236}">
                <a16:creationId xmlns:a16="http://schemas.microsoft.com/office/drawing/2014/main" id="{424E5BB3-935E-4649-879C-15B53B005D82}"/>
              </a:ext>
            </a:extLst>
          </p:cNvPr>
          <p:cNvSpPr>
            <a:spLocks noGrp="1"/>
          </p:cNvSpPr>
          <p:nvPr>
            <p:ph type="dt" sz="half" idx="10"/>
          </p:nvPr>
        </p:nvSpPr>
        <p:spPr/>
        <p:txBody>
          <a:bodyPr/>
          <a:lstStyle/>
          <a:p>
            <a:fld id="{4900B702-5FD0-4317-AD5B-CF73D19147A2}" type="datetimeFigureOut">
              <a:rPr lang="nl-BE" smtClean="0"/>
              <a:t>23/08/2018</a:t>
            </a:fld>
            <a:endParaRPr lang="nl-BE"/>
          </a:p>
        </p:txBody>
      </p:sp>
      <p:sp>
        <p:nvSpPr>
          <p:cNvPr id="8" name="Tijdelijke aanduiding voor voettekst 7">
            <a:extLst>
              <a:ext uri="{FF2B5EF4-FFF2-40B4-BE49-F238E27FC236}">
                <a16:creationId xmlns:a16="http://schemas.microsoft.com/office/drawing/2014/main" id="{977910FD-3EF3-4663-9251-CCCC30977057}"/>
              </a:ext>
            </a:extLst>
          </p:cNvPr>
          <p:cNvSpPr>
            <a:spLocks noGrp="1"/>
          </p:cNvSpPr>
          <p:nvPr>
            <p:ph type="ftr" sz="quarter" idx="11"/>
          </p:nvPr>
        </p:nvSpPr>
        <p:spPr/>
        <p:txBody>
          <a:bodyPr/>
          <a:lstStyle/>
          <a:p>
            <a:endParaRPr lang="nl-BE"/>
          </a:p>
        </p:txBody>
      </p:sp>
      <p:sp>
        <p:nvSpPr>
          <p:cNvPr id="9" name="Tijdelijke aanduiding voor dianummer 8">
            <a:extLst>
              <a:ext uri="{FF2B5EF4-FFF2-40B4-BE49-F238E27FC236}">
                <a16:creationId xmlns:a16="http://schemas.microsoft.com/office/drawing/2014/main" id="{93922C9F-FADE-4821-8A87-557C82DE5849}"/>
              </a:ext>
            </a:extLst>
          </p:cNvPr>
          <p:cNvSpPr>
            <a:spLocks noGrp="1"/>
          </p:cNvSpPr>
          <p:nvPr>
            <p:ph type="sldNum" sz="quarter" idx="12"/>
          </p:nvPr>
        </p:nvSpPr>
        <p:spPr/>
        <p:txBody>
          <a:bodyPr/>
          <a:lstStyle/>
          <a:p>
            <a:fld id="{102A4E7E-D304-46A2-B0FA-A55D9C38E784}" type="slidenum">
              <a:rPr lang="nl-BE" smtClean="0"/>
              <a:t>‹nr.›</a:t>
            </a:fld>
            <a:endParaRPr lang="nl-BE"/>
          </a:p>
        </p:txBody>
      </p:sp>
    </p:spTree>
    <p:extLst>
      <p:ext uri="{BB962C8B-B14F-4D97-AF65-F5344CB8AC3E}">
        <p14:creationId xmlns:p14="http://schemas.microsoft.com/office/powerpoint/2010/main" val="422775740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B77BB17-87EE-4657-A9E1-CEC8F9B0B7FD}"/>
              </a:ext>
            </a:extLst>
          </p:cNvPr>
          <p:cNvSpPr>
            <a:spLocks noGrp="1"/>
          </p:cNvSpPr>
          <p:nvPr>
            <p:ph type="title"/>
          </p:nvPr>
        </p:nvSpPr>
        <p:spPr/>
        <p:txBody>
          <a:bodyPr/>
          <a:lstStyle/>
          <a:p>
            <a:r>
              <a:rPr lang="nl-NL"/>
              <a:t>Klik om stijl te bewerken</a:t>
            </a:r>
            <a:endParaRPr lang="nl-BE"/>
          </a:p>
        </p:txBody>
      </p:sp>
      <p:sp>
        <p:nvSpPr>
          <p:cNvPr id="3" name="Tijdelijke aanduiding voor datum 2">
            <a:extLst>
              <a:ext uri="{FF2B5EF4-FFF2-40B4-BE49-F238E27FC236}">
                <a16:creationId xmlns:a16="http://schemas.microsoft.com/office/drawing/2014/main" id="{BD4C6841-B070-4717-A2F2-CB4BEB95196E}"/>
              </a:ext>
            </a:extLst>
          </p:cNvPr>
          <p:cNvSpPr>
            <a:spLocks noGrp="1"/>
          </p:cNvSpPr>
          <p:nvPr>
            <p:ph type="dt" sz="half" idx="10"/>
          </p:nvPr>
        </p:nvSpPr>
        <p:spPr/>
        <p:txBody>
          <a:bodyPr/>
          <a:lstStyle/>
          <a:p>
            <a:fld id="{4900B702-5FD0-4317-AD5B-CF73D19147A2}" type="datetimeFigureOut">
              <a:rPr lang="nl-BE" smtClean="0"/>
              <a:t>23/08/2018</a:t>
            </a:fld>
            <a:endParaRPr lang="nl-BE"/>
          </a:p>
        </p:txBody>
      </p:sp>
      <p:sp>
        <p:nvSpPr>
          <p:cNvPr id="4" name="Tijdelijke aanduiding voor voettekst 3">
            <a:extLst>
              <a:ext uri="{FF2B5EF4-FFF2-40B4-BE49-F238E27FC236}">
                <a16:creationId xmlns:a16="http://schemas.microsoft.com/office/drawing/2014/main" id="{F92F376D-B817-42AB-B160-AFD2C3AEC093}"/>
              </a:ext>
            </a:extLst>
          </p:cNvPr>
          <p:cNvSpPr>
            <a:spLocks noGrp="1"/>
          </p:cNvSpPr>
          <p:nvPr>
            <p:ph type="ftr" sz="quarter" idx="11"/>
          </p:nvPr>
        </p:nvSpPr>
        <p:spPr/>
        <p:txBody>
          <a:bodyPr/>
          <a:lstStyle/>
          <a:p>
            <a:endParaRPr lang="nl-BE"/>
          </a:p>
        </p:txBody>
      </p:sp>
      <p:sp>
        <p:nvSpPr>
          <p:cNvPr id="5" name="Tijdelijke aanduiding voor dianummer 4">
            <a:extLst>
              <a:ext uri="{FF2B5EF4-FFF2-40B4-BE49-F238E27FC236}">
                <a16:creationId xmlns:a16="http://schemas.microsoft.com/office/drawing/2014/main" id="{A9681FD5-5F6C-4FE5-9CE5-38B6310DD364}"/>
              </a:ext>
            </a:extLst>
          </p:cNvPr>
          <p:cNvSpPr>
            <a:spLocks noGrp="1"/>
          </p:cNvSpPr>
          <p:nvPr>
            <p:ph type="sldNum" sz="quarter" idx="12"/>
          </p:nvPr>
        </p:nvSpPr>
        <p:spPr/>
        <p:txBody>
          <a:bodyPr/>
          <a:lstStyle/>
          <a:p>
            <a:fld id="{102A4E7E-D304-46A2-B0FA-A55D9C38E784}" type="slidenum">
              <a:rPr lang="nl-BE" smtClean="0"/>
              <a:t>‹nr.›</a:t>
            </a:fld>
            <a:endParaRPr lang="nl-BE"/>
          </a:p>
        </p:txBody>
      </p:sp>
    </p:spTree>
    <p:extLst>
      <p:ext uri="{BB962C8B-B14F-4D97-AF65-F5344CB8AC3E}">
        <p14:creationId xmlns:p14="http://schemas.microsoft.com/office/powerpoint/2010/main" val="212432675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a:extLst>
              <a:ext uri="{FF2B5EF4-FFF2-40B4-BE49-F238E27FC236}">
                <a16:creationId xmlns:a16="http://schemas.microsoft.com/office/drawing/2014/main" id="{049C898D-FE96-4447-A9C8-44DE22184D56}"/>
              </a:ext>
            </a:extLst>
          </p:cNvPr>
          <p:cNvSpPr>
            <a:spLocks noGrp="1"/>
          </p:cNvSpPr>
          <p:nvPr>
            <p:ph type="dt" sz="half" idx="10"/>
          </p:nvPr>
        </p:nvSpPr>
        <p:spPr/>
        <p:txBody>
          <a:bodyPr/>
          <a:lstStyle/>
          <a:p>
            <a:fld id="{4900B702-5FD0-4317-AD5B-CF73D19147A2}" type="datetimeFigureOut">
              <a:rPr lang="nl-BE" smtClean="0"/>
              <a:t>23/08/2018</a:t>
            </a:fld>
            <a:endParaRPr lang="nl-BE"/>
          </a:p>
        </p:txBody>
      </p:sp>
      <p:sp>
        <p:nvSpPr>
          <p:cNvPr id="3" name="Tijdelijke aanduiding voor voettekst 2">
            <a:extLst>
              <a:ext uri="{FF2B5EF4-FFF2-40B4-BE49-F238E27FC236}">
                <a16:creationId xmlns:a16="http://schemas.microsoft.com/office/drawing/2014/main" id="{C4FC3AA8-6FF8-4929-854C-697C3C7E17DA}"/>
              </a:ext>
            </a:extLst>
          </p:cNvPr>
          <p:cNvSpPr>
            <a:spLocks noGrp="1"/>
          </p:cNvSpPr>
          <p:nvPr>
            <p:ph type="ftr" sz="quarter" idx="11"/>
          </p:nvPr>
        </p:nvSpPr>
        <p:spPr/>
        <p:txBody>
          <a:bodyPr/>
          <a:lstStyle/>
          <a:p>
            <a:endParaRPr lang="nl-BE"/>
          </a:p>
        </p:txBody>
      </p:sp>
      <p:sp>
        <p:nvSpPr>
          <p:cNvPr id="4" name="Tijdelijke aanduiding voor dianummer 3">
            <a:extLst>
              <a:ext uri="{FF2B5EF4-FFF2-40B4-BE49-F238E27FC236}">
                <a16:creationId xmlns:a16="http://schemas.microsoft.com/office/drawing/2014/main" id="{3C8EDC60-9447-44F7-BEE5-67C965991F63}"/>
              </a:ext>
            </a:extLst>
          </p:cNvPr>
          <p:cNvSpPr>
            <a:spLocks noGrp="1"/>
          </p:cNvSpPr>
          <p:nvPr>
            <p:ph type="sldNum" sz="quarter" idx="12"/>
          </p:nvPr>
        </p:nvSpPr>
        <p:spPr/>
        <p:txBody>
          <a:bodyPr/>
          <a:lstStyle/>
          <a:p>
            <a:fld id="{102A4E7E-D304-46A2-B0FA-A55D9C38E784}" type="slidenum">
              <a:rPr lang="nl-BE" smtClean="0"/>
              <a:t>‹nr.›</a:t>
            </a:fld>
            <a:endParaRPr lang="nl-BE"/>
          </a:p>
        </p:txBody>
      </p:sp>
    </p:spTree>
    <p:extLst>
      <p:ext uri="{BB962C8B-B14F-4D97-AF65-F5344CB8AC3E}">
        <p14:creationId xmlns:p14="http://schemas.microsoft.com/office/powerpoint/2010/main" val="156003694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655DD38-C037-4466-A3FB-C94AAAE2EE73}"/>
              </a:ext>
            </a:extLst>
          </p:cNvPr>
          <p:cNvSpPr>
            <a:spLocks noGrp="1"/>
          </p:cNvSpPr>
          <p:nvPr>
            <p:ph type="title"/>
          </p:nvPr>
        </p:nvSpPr>
        <p:spPr>
          <a:xfrm>
            <a:off x="839788" y="457200"/>
            <a:ext cx="3932237" cy="1600200"/>
          </a:xfrm>
        </p:spPr>
        <p:txBody>
          <a:bodyPr anchor="b"/>
          <a:lstStyle>
            <a:lvl1pPr>
              <a:defRPr sz="3200"/>
            </a:lvl1pPr>
          </a:lstStyle>
          <a:p>
            <a:r>
              <a:rPr lang="nl-NL"/>
              <a:t>Klik om stijl te bewerken</a:t>
            </a:r>
            <a:endParaRPr lang="nl-BE"/>
          </a:p>
        </p:txBody>
      </p:sp>
      <p:sp>
        <p:nvSpPr>
          <p:cNvPr id="3" name="Tijdelijke aanduiding voor inhoud 2">
            <a:extLst>
              <a:ext uri="{FF2B5EF4-FFF2-40B4-BE49-F238E27FC236}">
                <a16:creationId xmlns:a16="http://schemas.microsoft.com/office/drawing/2014/main" id="{41093A74-FAC3-4EC0-A13D-1B78E2BA8074}"/>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nl-BE"/>
          </a:p>
        </p:txBody>
      </p:sp>
      <p:sp>
        <p:nvSpPr>
          <p:cNvPr id="4" name="Tijdelijke aanduiding voor tekst 3">
            <a:extLst>
              <a:ext uri="{FF2B5EF4-FFF2-40B4-BE49-F238E27FC236}">
                <a16:creationId xmlns:a16="http://schemas.microsoft.com/office/drawing/2014/main" id="{49E2DDAC-3482-46EB-B807-7D48DDC5E26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Tekststijl van het model bewerken</a:t>
            </a:r>
          </a:p>
        </p:txBody>
      </p:sp>
      <p:sp>
        <p:nvSpPr>
          <p:cNvPr id="5" name="Tijdelijke aanduiding voor datum 4">
            <a:extLst>
              <a:ext uri="{FF2B5EF4-FFF2-40B4-BE49-F238E27FC236}">
                <a16:creationId xmlns:a16="http://schemas.microsoft.com/office/drawing/2014/main" id="{1EFA8259-F73A-4A02-912D-067E0A0582CA}"/>
              </a:ext>
            </a:extLst>
          </p:cNvPr>
          <p:cNvSpPr>
            <a:spLocks noGrp="1"/>
          </p:cNvSpPr>
          <p:nvPr>
            <p:ph type="dt" sz="half" idx="10"/>
          </p:nvPr>
        </p:nvSpPr>
        <p:spPr/>
        <p:txBody>
          <a:bodyPr/>
          <a:lstStyle/>
          <a:p>
            <a:fld id="{4900B702-5FD0-4317-AD5B-CF73D19147A2}" type="datetimeFigureOut">
              <a:rPr lang="nl-BE" smtClean="0"/>
              <a:t>23/08/2018</a:t>
            </a:fld>
            <a:endParaRPr lang="nl-BE"/>
          </a:p>
        </p:txBody>
      </p:sp>
      <p:sp>
        <p:nvSpPr>
          <p:cNvPr id="6" name="Tijdelijke aanduiding voor voettekst 5">
            <a:extLst>
              <a:ext uri="{FF2B5EF4-FFF2-40B4-BE49-F238E27FC236}">
                <a16:creationId xmlns:a16="http://schemas.microsoft.com/office/drawing/2014/main" id="{AD4F2007-AE9D-4AE9-86A1-79364CDDF924}"/>
              </a:ext>
            </a:extLst>
          </p:cNvPr>
          <p:cNvSpPr>
            <a:spLocks noGrp="1"/>
          </p:cNvSpPr>
          <p:nvPr>
            <p:ph type="ftr" sz="quarter" idx="11"/>
          </p:nvPr>
        </p:nvSpPr>
        <p:spPr/>
        <p:txBody>
          <a:bodyPr/>
          <a:lstStyle/>
          <a:p>
            <a:endParaRPr lang="nl-BE"/>
          </a:p>
        </p:txBody>
      </p:sp>
      <p:sp>
        <p:nvSpPr>
          <p:cNvPr id="7" name="Tijdelijke aanduiding voor dianummer 6">
            <a:extLst>
              <a:ext uri="{FF2B5EF4-FFF2-40B4-BE49-F238E27FC236}">
                <a16:creationId xmlns:a16="http://schemas.microsoft.com/office/drawing/2014/main" id="{714AA513-A514-4425-ABE2-6DC8291D1B0E}"/>
              </a:ext>
            </a:extLst>
          </p:cNvPr>
          <p:cNvSpPr>
            <a:spLocks noGrp="1"/>
          </p:cNvSpPr>
          <p:nvPr>
            <p:ph type="sldNum" sz="quarter" idx="12"/>
          </p:nvPr>
        </p:nvSpPr>
        <p:spPr/>
        <p:txBody>
          <a:bodyPr/>
          <a:lstStyle/>
          <a:p>
            <a:fld id="{102A4E7E-D304-46A2-B0FA-A55D9C38E784}" type="slidenum">
              <a:rPr lang="nl-BE" smtClean="0"/>
              <a:t>‹nr.›</a:t>
            </a:fld>
            <a:endParaRPr lang="nl-BE"/>
          </a:p>
        </p:txBody>
      </p:sp>
    </p:spTree>
    <p:extLst>
      <p:ext uri="{BB962C8B-B14F-4D97-AF65-F5344CB8AC3E}">
        <p14:creationId xmlns:p14="http://schemas.microsoft.com/office/powerpoint/2010/main" val="334989921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4C13AF6-6FBD-4458-88EA-34A8707F1CF6}"/>
              </a:ext>
            </a:extLst>
          </p:cNvPr>
          <p:cNvSpPr>
            <a:spLocks noGrp="1"/>
          </p:cNvSpPr>
          <p:nvPr>
            <p:ph type="title"/>
          </p:nvPr>
        </p:nvSpPr>
        <p:spPr>
          <a:xfrm>
            <a:off x="839788" y="457200"/>
            <a:ext cx="3932237" cy="1600200"/>
          </a:xfrm>
        </p:spPr>
        <p:txBody>
          <a:bodyPr anchor="b"/>
          <a:lstStyle>
            <a:lvl1pPr>
              <a:defRPr sz="3200"/>
            </a:lvl1pPr>
          </a:lstStyle>
          <a:p>
            <a:r>
              <a:rPr lang="nl-NL"/>
              <a:t>Klik om stijl te bewerken</a:t>
            </a:r>
            <a:endParaRPr lang="nl-BE"/>
          </a:p>
        </p:txBody>
      </p:sp>
      <p:sp>
        <p:nvSpPr>
          <p:cNvPr id="3" name="Tijdelijke aanduiding voor afbeelding 2">
            <a:extLst>
              <a:ext uri="{FF2B5EF4-FFF2-40B4-BE49-F238E27FC236}">
                <a16:creationId xmlns:a16="http://schemas.microsoft.com/office/drawing/2014/main" id="{38ADF071-DBDA-443F-82EC-A5CEF5C08B4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BE"/>
          </a:p>
        </p:txBody>
      </p:sp>
      <p:sp>
        <p:nvSpPr>
          <p:cNvPr id="4" name="Tijdelijke aanduiding voor tekst 3">
            <a:extLst>
              <a:ext uri="{FF2B5EF4-FFF2-40B4-BE49-F238E27FC236}">
                <a16:creationId xmlns:a16="http://schemas.microsoft.com/office/drawing/2014/main" id="{53BD9EEE-D78F-4E95-AEBF-6E3F98575CF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Tekststijl van het model bewerken</a:t>
            </a:r>
          </a:p>
        </p:txBody>
      </p:sp>
      <p:sp>
        <p:nvSpPr>
          <p:cNvPr id="5" name="Tijdelijke aanduiding voor datum 4">
            <a:extLst>
              <a:ext uri="{FF2B5EF4-FFF2-40B4-BE49-F238E27FC236}">
                <a16:creationId xmlns:a16="http://schemas.microsoft.com/office/drawing/2014/main" id="{2D08260E-7A90-4DA4-AD27-997FEE6556B4}"/>
              </a:ext>
            </a:extLst>
          </p:cNvPr>
          <p:cNvSpPr>
            <a:spLocks noGrp="1"/>
          </p:cNvSpPr>
          <p:nvPr>
            <p:ph type="dt" sz="half" idx="10"/>
          </p:nvPr>
        </p:nvSpPr>
        <p:spPr/>
        <p:txBody>
          <a:bodyPr/>
          <a:lstStyle/>
          <a:p>
            <a:fld id="{4900B702-5FD0-4317-AD5B-CF73D19147A2}" type="datetimeFigureOut">
              <a:rPr lang="nl-BE" smtClean="0"/>
              <a:t>23/08/2018</a:t>
            </a:fld>
            <a:endParaRPr lang="nl-BE"/>
          </a:p>
        </p:txBody>
      </p:sp>
      <p:sp>
        <p:nvSpPr>
          <p:cNvPr id="6" name="Tijdelijke aanduiding voor voettekst 5">
            <a:extLst>
              <a:ext uri="{FF2B5EF4-FFF2-40B4-BE49-F238E27FC236}">
                <a16:creationId xmlns:a16="http://schemas.microsoft.com/office/drawing/2014/main" id="{4EA76233-7F16-4421-A5D7-6B7A444AD2D6}"/>
              </a:ext>
            </a:extLst>
          </p:cNvPr>
          <p:cNvSpPr>
            <a:spLocks noGrp="1"/>
          </p:cNvSpPr>
          <p:nvPr>
            <p:ph type="ftr" sz="quarter" idx="11"/>
          </p:nvPr>
        </p:nvSpPr>
        <p:spPr/>
        <p:txBody>
          <a:bodyPr/>
          <a:lstStyle/>
          <a:p>
            <a:endParaRPr lang="nl-BE"/>
          </a:p>
        </p:txBody>
      </p:sp>
      <p:sp>
        <p:nvSpPr>
          <p:cNvPr id="7" name="Tijdelijke aanduiding voor dianummer 6">
            <a:extLst>
              <a:ext uri="{FF2B5EF4-FFF2-40B4-BE49-F238E27FC236}">
                <a16:creationId xmlns:a16="http://schemas.microsoft.com/office/drawing/2014/main" id="{D71C430D-C197-41EC-ACA0-201451D69887}"/>
              </a:ext>
            </a:extLst>
          </p:cNvPr>
          <p:cNvSpPr>
            <a:spLocks noGrp="1"/>
          </p:cNvSpPr>
          <p:nvPr>
            <p:ph type="sldNum" sz="quarter" idx="12"/>
          </p:nvPr>
        </p:nvSpPr>
        <p:spPr/>
        <p:txBody>
          <a:bodyPr/>
          <a:lstStyle/>
          <a:p>
            <a:fld id="{102A4E7E-D304-46A2-B0FA-A55D9C38E784}" type="slidenum">
              <a:rPr lang="nl-BE" smtClean="0"/>
              <a:t>‹nr.›</a:t>
            </a:fld>
            <a:endParaRPr lang="nl-BE"/>
          </a:p>
        </p:txBody>
      </p:sp>
    </p:spTree>
    <p:extLst>
      <p:ext uri="{BB962C8B-B14F-4D97-AF65-F5344CB8AC3E}">
        <p14:creationId xmlns:p14="http://schemas.microsoft.com/office/powerpoint/2010/main" val="221785514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pattFill prst="pct5">
          <a:fgClr>
            <a:srgbClr val="0070C0"/>
          </a:fgClr>
          <a:bgClr>
            <a:schemeClr val="bg1"/>
          </a:bgClr>
        </a:pattFill>
        <a:effectLst/>
      </p:bgPr>
    </p:bg>
    <p:spTree>
      <p:nvGrpSpPr>
        <p:cNvPr id="1" name=""/>
        <p:cNvGrpSpPr/>
        <p:nvPr/>
      </p:nvGrpSpPr>
      <p:grpSpPr>
        <a:xfrm>
          <a:off x="0" y="0"/>
          <a:ext cx="0" cy="0"/>
          <a:chOff x="0" y="0"/>
          <a:chExt cx="0" cy="0"/>
        </a:xfrm>
      </p:grpSpPr>
      <p:sp>
        <p:nvSpPr>
          <p:cNvPr id="2" name="Tijdelijke aanduiding voor titel 1">
            <a:extLst>
              <a:ext uri="{FF2B5EF4-FFF2-40B4-BE49-F238E27FC236}">
                <a16:creationId xmlns:a16="http://schemas.microsoft.com/office/drawing/2014/main" id="{BD1ED6B1-553D-43B3-9C73-D07EA1F4B005}"/>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nl-NL"/>
              <a:t>Klik om stijl te bewerken</a:t>
            </a:r>
            <a:endParaRPr lang="nl-BE"/>
          </a:p>
        </p:txBody>
      </p:sp>
      <p:sp>
        <p:nvSpPr>
          <p:cNvPr id="3" name="Tijdelijke aanduiding voor tekst 2">
            <a:extLst>
              <a:ext uri="{FF2B5EF4-FFF2-40B4-BE49-F238E27FC236}">
                <a16:creationId xmlns:a16="http://schemas.microsoft.com/office/drawing/2014/main" id="{57276FB8-921A-44A3-BD41-4B31C3966262}"/>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nl-BE"/>
          </a:p>
        </p:txBody>
      </p:sp>
      <p:sp>
        <p:nvSpPr>
          <p:cNvPr id="4" name="Tijdelijke aanduiding voor datum 3">
            <a:extLst>
              <a:ext uri="{FF2B5EF4-FFF2-40B4-BE49-F238E27FC236}">
                <a16:creationId xmlns:a16="http://schemas.microsoft.com/office/drawing/2014/main" id="{BE61DE61-EB5D-40B9-9405-0DF8D355A30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900B702-5FD0-4317-AD5B-CF73D19147A2}" type="datetimeFigureOut">
              <a:rPr lang="nl-BE" smtClean="0"/>
              <a:t>23/08/2018</a:t>
            </a:fld>
            <a:endParaRPr lang="nl-BE"/>
          </a:p>
        </p:txBody>
      </p:sp>
      <p:sp>
        <p:nvSpPr>
          <p:cNvPr id="5" name="Tijdelijke aanduiding voor voettekst 4">
            <a:extLst>
              <a:ext uri="{FF2B5EF4-FFF2-40B4-BE49-F238E27FC236}">
                <a16:creationId xmlns:a16="http://schemas.microsoft.com/office/drawing/2014/main" id="{6EB8AFEB-119D-4CE4-8972-BE273EF27433}"/>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BE"/>
          </a:p>
        </p:txBody>
      </p:sp>
      <p:sp>
        <p:nvSpPr>
          <p:cNvPr id="6" name="Tijdelijke aanduiding voor dianummer 5">
            <a:extLst>
              <a:ext uri="{FF2B5EF4-FFF2-40B4-BE49-F238E27FC236}">
                <a16:creationId xmlns:a16="http://schemas.microsoft.com/office/drawing/2014/main" id="{28E3B310-A108-404D-BC31-7ADDCE658788}"/>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02A4E7E-D304-46A2-B0FA-A55D9C38E784}" type="slidenum">
              <a:rPr lang="nl-BE" smtClean="0"/>
              <a:t>‹nr.›</a:t>
            </a:fld>
            <a:endParaRPr lang="nl-BE"/>
          </a:p>
        </p:txBody>
      </p:sp>
    </p:spTree>
    <p:extLst>
      <p:ext uri="{BB962C8B-B14F-4D97-AF65-F5344CB8AC3E}">
        <p14:creationId xmlns:p14="http://schemas.microsoft.com/office/powerpoint/2010/main" val="344198257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l-B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299A087-4FD6-4389-B922-865AFE569350}"/>
              </a:ext>
            </a:extLst>
          </p:cNvPr>
          <p:cNvSpPr>
            <a:spLocks noGrp="1"/>
          </p:cNvSpPr>
          <p:nvPr>
            <p:ph type="ctrTitle"/>
          </p:nvPr>
        </p:nvSpPr>
        <p:spPr>
          <a:xfrm>
            <a:off x="1524000" y="1122363"/>
            <a:ext cx="9144000" cy="2387600"/>
          </a:xfrm>
        </p:spPr>
        <p:txBody>
          <a:bodyPr/>
          <a:lstStyle/>
          <a:p>
            <a:endParaRPr lang="nl-BE"/>
          </a:p>
        </p:txBody>
      </p:sp>
      <p:sp>
        <p:nvSpPr>
          <p:cNvPr id="3" name="Ondertitel 2">
            <a:extLst>
              <a:ext uri="{FF2B5EF4-FFF2-40B4-BE49-F238E27FC236}">
                <a16:creationId xmlns:a16="http://schemas.microsoft.com/office/drawing/2014/main" id="{05F3F616-8A33-440D-932E-BD345D2A4688}"/>
              </a:ext>
            </a:extLst>
          </p:cNvPr>
          <p:cNvSpPr>
            <a:spLocks noGrp="1"/>
          </p:cNvSpPr>
          <p:nvPr>
            <p:ph type="subTitle" idx="1"/>
          </p:nvPr>
        </p:nvSpPr>
        <p:spPr>
          <a:xfrm>
            <a:off x="1524000" y="3602038"/>
            <a:ext cx="9144000" cy="1655762"/>
          </a:xfrm>
        </p:spPr>
        <p:txBody>
          <a:bodyPr/>
          <a:lstStyle/>
          <a:p>
            <a:endParaRPr lang="nl-BE"/>
          </a:p>
        </p:txBody>
      </p:sp>
      <p:sp>
        <p:nvSpPr>
          <p:cNvPr id="7" name="Tekstvak 6">
            <a:extLst>
              <a:ext uri="{FF2B5EF4-FFF2-40B4-BE49-F238E27FC236}">
                <a16:creationId xmlns:a16="http://schemas.microsoft.com/office/drawing/2014/main" id="{7AE93BAC-55FE-42FD-8619-39B3B272CCE3}"/>
              </a:ext>
            </a:extLst>
          </p:cNvPr>
          <p:cNvSpPr txBox="1"/>
          <p:nvPr/>
        </p:nvSpPr>
        <p:spPr>
          <a:xfrm>
            <a:off x="7224965" y="3937060"/>
            <a:ext cx="4904869" cy="1323439"/>
          </a:xfrm>
          <a:prstGeom prst="rect">
            <a:avLst/>
          </a:prstGeom>
          <a:noFill/>
        </p:spPr>
        <p:txBody>
          <a:bodyPr wrap="none" rtlCol="0">
            <a:spAutoFit/>
          </a:bodyPr>
          <a:lstStyle/>
          <a:p>
            <a:r>
              <a:rPr lang="nl-BE" sz="8000" dirty="0"/>
              <a:t>Lettertypes</a:t>
            </a:r>
          </a:p>
        </p:txBody>
      </p:sp>
      <p:sp>
        <p:nvSpPr>
          <p:cNvPr id="11" name="Tekstvak 10">
            <a:extLst>
              <a:ext uri="{FF2B5EF4-FFF2-40B4-BE49-F238E27FC236}">
                <a16:creationId xmlns:a16="http://schemas.microsoft.com/office/drawing/2014/main" id="{B6CBC5BF-F90A-4DFF-9C68-64640C22696D}"/>
              </a:ext>
            </a:extLst>
          </p:cNvPr>
          <p:cNvSpPr txBox="1"/>
          <p:nvPr/>
        </p:nvSpPr>
        <p:spPr>
          <a:xfrm>
            <a:off x="7945194" y="4658926"/>
            <a:ext cx="3464410" cy="1862048"/>
          </a:xfrm>
          <a:prstGeom prst="rect">
            <a:avLst/>
          </a:prstGeom>
          <a:noFill/>
        </p:spPr>
        <p:txBody>
          <a:bodyPr wrap="none" rtlCol="0">
            <a:spAutoFit/>
          </a:bodyPr>
          <a:lstStyle/>
          <a:p>
            <a:r>
              <a:rPr lang="nl-BE" sz="11500" dirty="0">
                <a:solidFill>
                  <a:srgbClr val="FF0000"/>
                </a:solidFill>
                <a:latin typeface="Times New Roman" panose="02020603050405020304" pitchFamily="18" charset="0"/>
                <a:cs typeface="Times New Roman" panose="02020603050405020304" pitchFamily="18" charset="0"/>
              </a:rPr>
              <a:t>Fonts</a:t>
            </a:r>
          </a:p>
        </p:txBody>
      </p:sp>
    </p:spTree>
    <p:extLst>
      <p:ext uri="{BB962C8B-B14F-4D97-AF65-F5344CB8AC3E}">
        <p14:creationId xmlns:p14="http://schemas.microsoft.com/office/powerpoint/2010/main" val="195775181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xtTimesNewRoman">
            <a:extLst>
              <a:ext uri="{FF2B5EF4-FFF2-40B4-BE49-F238E27FC236}">
                <a16:creationId xmlns:a16="http://schemas.microsoft.com/office/drawing/2014/main" id="{D9884CB8-4F16-4BCF-9254-7490B7BF7928}"/>
              </a:ext>
            </a:extLst>
          </p:cNvPr>
          <p:cNvSpPr txBox="1"/>
          <p:nvPr/>
        </p:nvSpPr>
        <p:spPr>
          <a:xfrm>
            <a:off x="1391733" y="6065711"/>
            <a:ext cx="3496470" cy="584775"/>
          </a:xfrm>
          <a:prstGeom prst="rect">
            <a:avLst/>
          </a:prstGeom>
          <a:noFill/>
        </p:spPr>
        <p:txBody>
          <a:bodyPr wrap="square" rtlCol="0">
            <a:spAutoFit/>
          </a:bodyPr>
          <a:lstStyle/>
          <a:p>
            <a:pPr algn="ctr"/>
            <a:r>
              <a:rPr lang="nl-BE" sz="3200" b="1" dirty="0">
                <a:solidFill>
                  <a:srgbClr val="FF0000"/>
                </a:solidFill>
              </a:rPr>
              <a:t>Times New Roman</a:t>
            </a:r>
          </a:p>
        </p:txBody>
      </p:sp>
      <p:sp>
        <p:nvSpPr>
          <p:cNvPr id="12" name="txtArialHelvetica">
            <a:extLst>
              <a:ext uri="{FF2B5EF4-FFF2-40B4-BE49-F238E27FC236}">
                <a16:creationId xmlns:a16="http://schemas.microsoft.com/office/drawing/2014/main" id="{98FBB271-AB5F-491C-9699-E4D188219A74}"/>
              </a:ext>
            </a:extLst>
          </p:cNvPr>
          <p:cNvSpPr txBox="1"/>
          <p:nvPr/>
        </p:nvSpPr>
        <p:spPr>
          <a:xfrm>
            <a:off x="8075562" y="4198531"/>
            <a:ext cx="3496470" cy="584775"/>
          </a:xfrm>
          <a:prstGeom prst="rect">
            <a:avLst/>
          </a:prstGeom>
          <a:noFill/>
        </p:spPr>
        <p:txBody>
          <a:bodyPr wrap="square" rtlCol="0">
            <a:spAutoFit/>
          </a:bodyPr>
          <a:lstStyle/>
          <a:p>
            <a:pPr algn="ctr"/>
            <a:r>
              <a:rPr lang="nl-BE" sz="3200" b="1" dirty="0" err="1">
                <a:solidFill>
                  <a:srgbClr val="FF0000"/>
                </a:solidFill>
              </a:rPr>
              <a:t>Arial</a:t>
            </a:r>
            <a:r>
              <a:rPr lang="nl-BE" sz="3200" b="1" dirty="0">
                <a:solidFill>
                  <a:srgbClr val="FF0000"/>
                </a:solidFill>
              </a:rPr>
              <a:t>, </a:t>
            </a:r>
            <a:r>
              <a:rPr lang="nl-BE" sz="3200" b="1" dirty="0" err="1">
                <a:solidFill>
                  <a:srgbClr val="FF0000"/>
                </a:solidFill>
              </a:rPr>
              <a:t>Helvetica</a:t>
            </a:r>
            <a:endParaRPr lang="nl-BE" sz="3200" b="1" dirty="0">
              <a:solidFill>
                <a:srgbClr val="FF0000"/>
              </a:solidFill>
            </a:endParaRPr>
          </a:p>
        </p:txBody>
      </p:sp>
      <p:sp>
        <p:nvSpPr>
          <p:cNvPr id="13" name="txtSerif">
            <a:extLst>
              <a:ext uri="{FF2B5EF4-FFF2-40B4-BE49-F238E27FC236}">
                <a16:creationId xmlns:a16="http://schemas.microsoft.com/office/drawing/2014/main" id="{A4511B44-7BF8-4AFE-9459-A3B76F9FFC3C}"/>
              </a:ext>
            </a:extLst>
          </p:cNvPr>
          <p:cNvSpPr txBox="1"/>
          <p:nvPr/>
        </p:nvSpPr>
        <p:spPr>
          <a:xfrm>
            <a:off x="1391733" y="5533738"/>
            <a:ext cx="3496470" cy="646331"/>
          </a:xfrm>
          <a:prstGeom prst="rect">
            <a:avLst/>
          </a:prstGeom>
          <a:noFill/>
        </p:spPr>
        <p:txBody>
          <a:bodyPr wrap="square" rtlCol="0">
            <a:spAutoFit/>
          </a:bodyPr>
          <a:lstStyle/>
          <a:p>
            <a:pPr algn="ctr"/>
            <a:r>
              <a:rPr lang="nl-BE" sz="3600" b="1" dirty="0">
                <a:solidFill>
                  <a:srgbClr val="7030A0"/>
                </a:solidFill>
              </a:rPr>
              <a:t>SERIF</a:t>
            </a:r>
          </a:p>
        </p:txBody>
      </p:sp>
      <p:sp>
        <p:nvSpPr>
          <p:cNvPr id="14" name="txtSansSerif">
            <a:extLst>
              <a:ext uri="{FF2B5EF4-FFF2-40B4-BE49-F238E27FC236}">
                <a16:creationId xmlns:a16="http://schemas.microsoft.com/office/drawing/2014/main" id="{F013CDF1-653C-4881-B249-367180D4567F}"/>
              </a:ext>
            </a:extLst>
          </p:cNvPr>
          <p:cNvSpPr txBox="1"/>
          <p:nvPr/>
        </p:nvSpPr>
        <p:spPr>
          <a:xfrm>
            <a:off x="8075562" y="3602038"/>
            <a:ext cx="3496470" cy="646331"/>
          </a:xfrm>
          <a:prstGeom prst="rect">
            <a:avLst/>
          </a:prstGeom>
          <a:noFill/>
        </p:spPr>
        <p:txBody>
          <a:bodyPr wrap="square" rtlCol="0">
            <a:spAutoFit/>
          </a:bodyPr>
          <a:lstStyle/>
          <a:p>
            <a:pPr algn="ctr"/>
            <a:r>
              <a:rPr lang="nl-BE" sz="3600" b="1" dirty="0">
                <a:solidFill>
                  <a:srgbClr val="7030A0"/>
                </a:solidFill>
              </a:rPr>
              <a:t>SANS SERIF</a:t>
            </a:r>
          </a:p>
        </p:txBody>
      </p:sp>
      <p:sp>
        <p:nvSpPr>
          <p:cNvPr id="29" name="txtCalibri">
            <a:extLst>
              <a:ext uri="{FF2B5EF4-FFF2-40B4-BE49-F238E27FC236}">
                <a16:creationId xmlns:a16="http://schemas.microsoft.com/office/drawing/2014/main" id="{95B6F8C4-BACE-40F5-A279-30184FACE980}"/>
              </a:ext>
            </a:extLst>
          </p:cNvPr>
          <p:cNvSpPr txBox="1"/>
          <p:nvPr/>
        </p:nvSpPr>
        <p:spPr>
          <a:xfrm>
            <a:off x="8107322" y="4602427"/>
            <a:ext cx="3496470" cy="584775"/>
          </a:xfrm>
          <a:prstGeom prst="rect">
            <a:avLst/>
          </a:prstGeom>
          <a:noFill/>
        </p:spPr>
        <p:txBody>
          <a:bodyPr wrap="square" rtlCol="0">
            <a:spAutoFit/>
          </a:bodyPr>
          <a:lstStyle/>
          <a:p>
            <a:pPr algn="ctr"/>
            <a:r>
              <a:rPr lang="nl-BE" sz="3200" b="1" dirty="0" err="1">
                <a:solidFill>
                  <a:srgbClr val="FF0000"/>
                </a:solidFill>
              </a:rPr>
              <a:t>Calibri</a:t>
            </a:r>
            <a:endParaRPr lang="nl-BE" sz="3200" b="1" dirty="0">
              <a:solidFill>
                <a:srgbClr val="FF0000"/>
              </a:solidFill>
            </a:endParaRPr>
          </a:p>
        </p:txBody>
      </p:sp>
      <p:sp>
        <p:nvSpPr>
          <p:cNvPr id="9" name="txtKijkSchreefloos">
            <a:extLst>
              <a:ext uri="{FF2B5EF4-FFF2-40B4-BE49-F238E27FC236}">
                <a16:creationId xmlns:a16="http://schemas.microsoft.com/office/drawing/2014/main" id="{E4D7E327-AF4A-42E8-A215-C30CB899CD39}"/>
              </a:ext>
            </a:extLst>
          </p:cNvPr>
          <p:cNvSpPr txBox="1"/>
          <p:nvPr/>
        </p:nvSpPr>
        <p:spPr>
          <a:xfrm>
            <a:off x="8194184" y="955160"/>
            <a:ext cx="3259226" cy="2646878"/>
          </a:xfrm>
          <a:prstGeom prst="rect">
            <a:avLst/>
          </a:prstGeom>
          <a:noFill/>
        </p:spPr>
        <p:txBody>
          <a:bodyPr wrap="none" rtlCol="0">
            <a:spAutoFit/>
          </a:bodyPr>
          <a:lstStyle/>
          <a:p>
            <a:r>
              <a:rPr lang="nl-BE" sz="16600" dirty="0">
                <a:solidFill>
                  <a:srgbClr val="0070C0"/>
                </a:solidFill>
                <a:latin typeface="Arial" panose="020B0604020202020204" pitchFamily="34" charset="0"/>
                <a:cs typeface="Arial" panose="020B0604020202020204" pitchFamily="34" charset="0"/>
              </a:rPr>
              <a:t>kijk</a:t>
            </a:r>
          </a:p>
        </p:txBody>
      </p:sp>
      <p:sp>
        <p:nvSpPr>
          <p:cNvPr id="26" name="txtZonderSchreef">
            <a:extLst>
              <a:ext uri="{FF2B5EF4-FFF2-40B4-BE49-F238E27FC236}">
                <a16:creationId xmlns:a16="http://schemas.microsoft.com/office/drawing/2014/main" id="{0CADACDA-6C58-41BF-B805-BCFD2F7E6595}"/>
              </a:ext>
            </a:extLst>
          </p:cNvPr>
          <p:cNvSpPr txBox="1"/>
          <p:nvPr/>
        </p:nvSpPr>
        <p:spPr>
          <a:xfrm>
            <a:off x="7933218" y="779512"/>
            <a:ext cx="3781158" cy="646331"/>
          </a:xfrm>
          <a:prstGeom prst="rect">
            <a:avLst/>
          </a:prstGeom>
          <a:noFill/>
        </p:spPr>
        <p:txBody>
          <a:bodyPr wrap="square" rtlCol="0">
            <a:spAutoFit/>
          </a:bodyPr>
          <a:lstStyle/>
          <a:p>
            <a:pPr algn="ctr"/>
            <a:r>
              <a:rPr lang="nl-BE" sz="3600" b="1" dirty="0">
                <a:solidFill>
                  <a:srgbClr val="7030A0"/>
                </a:solidFill>
              </a:rPr>
              <a:t>ZONDER SCHREEF</a:t>
            </a:r>
          </a:p>
        </p:txBody>
      </p:sp>
      <p:sp>
        <p:nvSpPr>
          <p:cNvPr id="11" name="txtKijkSchreef">
            <a:extLst>
              <a:ext uri="{FF2B5EF4-FFF2-40B4-BE49-F238E27FC236}">
                <a16:creationId xmlns:a16="http://schemas.microsoft.com/office/drawing/2014/main" id="{B6CBC5BF-F90A-4DFF-9C68-64640C22696D}"/>
              </a:ext>
            </a:extLst>
          </p:cNvPr>
          <p:cNvSpPr txBox="1"/>
          <p:nvPr/>
        </p:nvSpPr>
        <p:spPr>
          <a:xfrm>
            <a:off x="1522216" y="2940324"/>
            <a:ext cx="3496470" cy="2646878"/>
          </a:xfrm>
          <a:prstGeom prst="rect">
            <a:avLst/>
          </a:prstGeom>
          <a:noFill/>
        </p:spPr>
        <p:txBody>
          <a:bodyPr wrap="none" rtlCol="0">
            <a:spAutoFit/>
          </a:bodyPr>
          <a:lstStyle/>
          <a:p>
            <a:r>
              <a:rPr lang="nl-BE" sz="16600" dirty="0">
                <a:solidFill>
                  <a:srgbClr val="0070C0"/>
                </a:solidFill>
                <a:latin typeface="Times New Roman" panose="02020603050405020304" pitchFamily="18" charset="0"/>
                <a:cs typeface="Times New Roman" panose="02020603050405020304" pitchFamily="18" charset="0"/>
              </a:rPr>
              <a:t>kijk</a:t>
            </a:r>
          </a:p>
        </p:txBody>
      </p:sp>
      <p:sp>
        <p:nvSpPr>
          <p:cNvPr id="25" name="txtMetSchreef">
            <a:extLst>
              <a:ext uri="{FF2B5EF4-FFF2-40B4-BE49-F238E27FC236}">
                <a16:creationId xmlns:a16="http://schemas.microsoft.com/office/drawing/2014/main" id="{FF1D03E3-12EF-464D-A4E3-EFC9AC1A53D8}"/>
              </a:ext>
            </a:extLst>
          </p:cNvPr>
          <p:cNvSpPr txBox="1"/>
          <p:nvPr/>
        </p:nvSpPr>
        <p:spPr>
          <a:xfrm>
            <a:off x="1391733" y="2658104"/>
            <a:ext cx="3496470" cy="646331"/>
          </a:xfrm>
          <a:prstGeom prst="rect">
            <a:avLst/>
          </a:prstGeom>
          <a:noFill/>
        </p:spPr>
        <p:txBody>
          <a:bodyPr wrap="square" rtlCol="0">
            <a:spAutoFit/>
          </a:bodyPr>
          <a:lstStyle/>
          <a:p>
            <a:pPr algn="ctr"/>
            <a:r>
              <a:rPr lang="nl-BE" sz="3600" b="1" dirty="0">
                <a:solidFill>
                  <a:srgbClr val="7030A0"/>
                </a:solidFill>
              </a:rPr>
              <a:t>MET SCHREEF</a:t>
            </a:r>
          </a:p>
        </p:txBody>
      </p:sp>
    </p:spTree>
    <p:extLst>
      <p:ext uri="{BB962C8B-B14F-4D97-AF65-F5344CB8AC3E}">
        <p14:creationId xmlns:p14="http://schemas.microsoft.com/office/powerpoint/2010/main" val="153324375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kstvak 6">
            <a:extLst>
              <a:ext uri="{FF2B5EF4-FFF2-40B4-BE49-F238E27FC236}">
                <a16:creationId xmlns:a16="http://schemas.microsoft.com/office/drawing/2014/main" id="{7AE93BAC-55FE-42FD-8619-39B3B272CCE3}"/>
              </a:ext>
            </a:extLst>
          </p:cNvPr>
          <p:cNvSpPr txBox="1"/>
          <p:nvPr/>
        </p:nvSpPr>
        <p:spPr>
          <a:xfrm>
            <a:off x="6828725" y="4611955"/>
            <a:ext cx="5377947" cy="1200329"/>
          </a:xfrm>
          <a:prstGeom prst="rect">
            <a:avLst/>
          </a:prstGeom>
          <a:noFill/>
        </p:spPr>
        <p:txBody>
          <a:bodyPr wrap="none" rtlCol="0">
            <a:spAutoFit/>
          </a:bodyPr>
          <a:lstStyle/>
          <a:p>
            <a:r>
              <a:rPr lang="nl-BE" sz="7200" dirty="0"/>
              <a:t>Proportioneel</a:t>
            </a:r>
            <a:endParaRPr lang="nl-BE" sz="8000" dirty="0"/>
          </a:p>
        </p:txBody>
      </p:sp>
      <p:sp>
        <p:nvSpPr>
          <p:cNvPr id="4" name="Tekstvak 3">
            <a:extLst>
              <a:ext uri="{FF2B5EF4-FFF2-40B4-BE49-F238E27FC236}">
                <a16:creationId xmlns:a16="http://schemas.microsoft.com/office/drawing/2014/main" id="{A4B20D49-7981-401A-9E1D-4A858EB22E50}"/>
              </a:ext>
            </a:extLst>
          </p:cNvPr>
          <p:cNvSpPr txBox="1"/>
          <p:nvPr/>
        </p:nvSpPr>
        <p:spPr>
          <a:xfrm>
            <a:off x="626663" y="3445082"/>
            <a:ext cx="5328125" cy="1569660"/>
          </a:xfrm>
          <a:prstGeom prst="rect">
            <a:avLst/>
          </a:prstGeom>
          <a:solidFill>
            <a:schemeClr val="bg1"/>
          </a:solidFill>
          <a:ln>
            <a:noFill/>
          </a:ln>
        </p:spPr>
        <p:txBody>
          <a:bodyPr wrap="none" rtlCol="0">
            <a:spAutoFit/>
          </a:bodyPr>
          <a:lstStyle/>
          <a:p>
            <a:r>
              <a:rPr lang="nl-BE" sz="9600" dirty="0"/>
              <a:t>millimeter</a:t>
            </a:r>
            <a:endParaRPr lang="nl-BE" sz="11500" dirty="0"/>
          </a:p>
        </p:txBody>
      </p:sp>
      <p:sp>
        <p:nvSpPr>
          <p:cNvPr id="9" name="Tekstvak 8">
            <a:extLst>
              <a:ext uri="{FF2B5EF4-FFF2-40B4-BE49-F238E27FC236}">
                <a16:creationId xmlns:a16="http://schemas.microsoft.com/office/drawing/2014/main" id="{AF572FAC-6740-4B73-8AEF-89772C1E354E}"/>
              </a:ext>
            </a:extLst>
          </p:cNvPr>
          <p:cNvSpPr txBox="1"/>
          <p:nvPr/>
        </p:nvSpPr>
        <p:spPr>
          <a:xfrm>
            <a:off x="626663" y="532394"/>
            <a:ext cx="7574509" cy="1569660"/>
          </a:xfrm>
          <a:prstGeom prst="rect">
            <a:avLst/>
          </a:prstGeom>
          <a:solidFill>
            <a:schemeClr val="bg1"/>
          </a:solidFill>
          <a:ln>
            <a:noFill/>
          </a:ln>
        </p:spPr>
        <p:txBody>
          <a:bodyPr wrap="none" rtlCol="0">
            <a:spAutoFit/>
          </a:bodyPr>
          <a:lstStyle/>
          <a:p>
            <a:r>
              <a:rPr lang="nl-BE" sz="9600" dirty="0">
                <a:latin typeface="Courier New" panose="02070309020205020404" pitchFamily="49" charset="0"/>
                <a:cs typeface="Courier New" panose="02070309020205020404" pitchFamily="49" charset="0"/>
              </a:rPr>
              <a:t>millimeter</a:t>
            </a:r>
            <a:endParaRPr lang="nl-BE" sz="11500" dirty="0">
              <a:latin typeface="Courier New" panose="02070309020205020404" pitchFamily="49" charset="0"/>
              <a:cs typeface="Courier New" panose="02070309020205020404" pitchFamily="49" charset="0"/>
            </a:endParaRPr>
          </a:p>
        </p:txBody>
      </p:sp>
      <p:sp>
        <p:nvSpPr>
          <p:cNvPr id="8" name="Rechthoek 7">
            <a:extLst>
              <a:ext uri="{FF2B5EF4-FFF2-40B4-BE49-F238E27FC236}">
                <a16:creationId xmlns:a16="http://schemas.microsoft.com/office/drawing/2014/main" id="{F901CA7F-EC30-41B8-AB0E-87F57D94C28A}"/>
              </a:ext>
            </a:extLst>
          </p:cNvPr>
          <p:cNvSpPr/>
          <p:nvPr/>
        </p:nvSpPr>
        <p:spPr>
          <a:xfrm>
            <a:off x="757948" y="1790667"/>
            <a:ext cx="648000" cy="216000"/>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p>
        </p:txBody>
      </p:sp>
      <p:sp>
        <p:nvSpPr>
          <p:cNvPr id="13" name="Rechthoek 12">
            <a:extLst>
              <a:ext uri="{FF2B5EF4-FFF2-40B4-BE49-F238E27FC236}">
                <a16:creationId xmlns:a16="http://schemas.microsoft.com/office/drawing/2014/main" id="{34CBD8A5-A38F-495F-9005-CDFEBEDA58ED}"/>
              </a:ext>
            </a:extLst>
          </p:cNvPr>
          <p:cNvSpPr/>
          <p:nvPr/>
        </p:nvSpPr>
        <p:spPr>
          <a:xfrm>
            <a:off x="1490293" y="1790667"/>
            <a:ext cx="648000" cy="216000"/>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p>
        </p:txBody>
      </p:sp>
      <p:sp>
        <p:nvSpPr>
          <p:cNvPr id="14" name="Rechthoek 13">
            <a:extLst>
              <a:ext uri="{FF2B5EF4-FFF2-40B4-BE49-F238E27FC236}">
                <a16:creationId xmlns:a16="http://schemas.microsoft.com/office/drawing/2014/main" id="{74A51AEB-3D71-46D2-92AB-DB3B14FD4203}"/>
              </a:ext>
            </a:extLst>
          </p:cNvPr>
          <p:cNvSpPr/>
          <p:nvPr/>
        </p:nvSpPr>
        <p:spPr>
          <a:xfrm>
            <a:off x="2222638" y="1790667"/>
            <a:ext cx="648000" cy="216000"/>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p>
        </p:txBody>
      </p:sp>
      <p:sp>
        <p:nvSpPr>
          <p:cNvPr id="15" name="Rechthoek 14">
            <a:extLst>
              <a:ext uri="{FF2B5EF4-FFF2-40B4-BE49-F238E27FC236}">
                <a16:creationId xmlns:a16="http://schemas.microsoft.com/office/drawing/2014/main" id="{1064E082-E2AB-440B-B57C-FCB6E4579E30}"/>
              </a:ext>
            </a:extLst>
          </p:cNvPr>
          <p:cNvSpPr/>
          <p:nvPr/>
        </p:nvSpPr>
        <p:spPr>
          <a:xfrm>
            <a:off x="2954983" y="1790667"/>
            <a:ext cx="648000" cy="216000"/>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p>
        </p:txBody>
      </p:sp>
      <p:sp>
        <p:nvSpPr>
          <p:cNvPr id="16" name="Rechthoek 15">
            <a:extLst>
              <a:ext uri="{FF2B5EF4-FFF2-40B4-BE49-F238E27FC236}">
                <a16:creationId xmlns:a16="http://schemas.microsoft.com/office/drawing/2014/main" id="{66F5D9B5-C1DD-4B36-A544-EE109E402EA2}"/>
              </a:ext>
            </a:extLst>
          </p:cNvPr>
          <p:cNvSpPr/>
          <p:nvPr/>
        </p:nvSpPr>
        <p:spPr>
          <a:xfrm>
            <a:off x="3687328" y="1790667"/>
            <a:ext cx="648000" cy="216000"/>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p>
        </p:txBody>
      </p:sp>
      <p:sp>
        <p:nvSpPr>
          <p:cNvPr id="17" name="Rechthoek 16">
            <a:extLst>
              <a:ext uri="{FF2B5EF4-FFF2-40B4-BE49-F238E27FC236}">
                <a16:creationId xmlns:a16="http://schemas.microsoft.com/office/drawing/2014/main" id="{60AD21E1-71FC-4CE8-8F42-2CB3878FC02E}"/>
              </a:ext>
            </a:extLst>
          </p:cNvPr>
          <p:cNvSpPr/>
          <p:nvPr/>
        </p:nvSpPr>
        <p:spPr>
          <a:xfrm>
            <a:off x="4419673" y="1790667"/>
            <a:ext cx="648000" cy="216000"/>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p>
        </p:txBody>
      </p:sp>
      <p:sp>
        <p:nvSpPr>
          <p:cNvPr id="18" name="Rechthoek 17">
            <a:extLst>
              <a:ext uri="{FF2B5EF4-FFF2-40B4-BE49-F238E27FC236}">
                <a16:creationId xmlns:a16="http://schemas.microsoft.com/office/drawing/2014/main" id="{E8537908-699F-43BD-8C7E-A80F32D74A61}"/>
              </a:ext>
            </a:extLst>
          </p:cNvPr>
          <p:cNvSpPr/>
          <p:nvPr/>
        </p:nvSpPr>
        <p:spPr>
          <a:xfrm>
            <a:off x="5152018" y="1790667"/>
            <a:ext cx="648000" cy="216000"/>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p>
        </p:txBody>
      </p:sp>
      <p:sp>
        <p:nvSpPr>
          <p:cNvPr id="19" name="Rechthoek 18">
            <a:extLst>
              <a:ext uri="{FF2B5EF4-FFF2-40B4-BE49-F238E27FC236}">
                <a16:creationId xmlns:a16="http://schemas.microsoft.com/office/drawing/2014/main" id="{6C782033-C38A-4F40-99C7-3B197D1D1505}"/>
              </a:ext>
            </a:extLst>
          </p:cNvPr>
          <p:cNvSpPr/>
          <p:nvPr/>
        </p:nvSpPr>
        <p:spPr>
          <a:xfrm>
            <a:off x="5884363" y="1790667"/>
            <a:ext cx="648000" cy="216000"/>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p>
        </p:txBody>
      </p:sp>
      <p:sp>
        <p:nvSpPr>
          <p:cNvPr id="20" name="Rechthoek 19">
            <a:extLst>
              <a:ext uri="{FF2B5EF4-FFF2-40B4-BE49-F238E27FC236}">
                <a16:creationId xmlns:a16="http://schemas.microsoft.com/office/drawing/2014/main" id="{597AA638-1EF2-41B0-856E-732DDB4913E5}"/>
              </a:ext>
            </a:extLst>
          </p:cNvPr>
          <p:cNvSpPr/>
          <p:nvPr/>
        </p:nvSpPr>
        <p:spPr>
          <a:xfrm>
            <a:off x="6616708" y="1790667"/>
            <a:ext cx="648000" cy="216000"/>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p>
        </p:txBody>
      </p:sp>
      <p:sp>
        <p:nvSpPr>
          <p:cNvPr id="21" name="Rechthoek 20">
            <a:extLst>
              <a:ext uri="{FF2B5EF4-FFF2-40B4-BE49-F238E27FC236}">
                <a16:creationId xmlns:a16="http://schemas.microsoft.com/office/drawing/2014/main" id="{A1224B7D-00BF-4452-85CE-E77F50E407DB}"/>
              </a:ext>
            </a:extLst>
          </p:cNvPr>
          <p:cNvSpPr/>
          <p:nvPr/>
        </p:nvSpPr>
        <p:spPr>
          <a:xfrm>
            <a:off x="7349052" y="1790667"/>
            <a:ext cx="648000" cy="216000"/>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p>
        </p:txBody>
      </p:sp>
      <p:sp>
        <p:nvSpPr>
          <p:cNvPr id="10" name="Rechthoek 9">
            <a:extLst>
              <a:ext uri="{FF2B5EF4-FFF2-40B4-BE49-F238E27FC236}">
                <a16:creationId xmlns:a16="http://schemas.microsoft.com/office/drawing/2014/main" id="{12108C27-EA08-4EFA-A0FF-DD13D2342CDD}"/>
              </a:ext>
            </a:extLst>
          </p:cNvPr>
          <p:cNvSpPr/>
          <p:nvPr/>
        </p:nvSpPr>
        <p:spPr>
          <a:xfrm>
            <a:off x="626663" y="1733595"/>
            <a:ext cx="7431245" cy="10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p>
        </p:txBody>
      </p:sp>
      <p:sp>
        <p:nvSpPr>
          <p:cNvPr id="76" name="Rechthoek 75">
            <a:extLst>
              <a:ext uri="{FF2B5EF4-FFF2-40B4-BE49-F238E27FC236}">
                <a16:creationId xmlns:a16="http://schemas.microsoft.com/office/drawing/2014/main" id="{CF18E365-E99E-4663-A69E-00B57A967705}"/>
              </a:ext>
            </a:extLst>
          </p:cNvPr>
          <p:cNvSpPr/>
          <p:nvPr/>
        </p:nvSpPr>
        <p:spPr>
          <a:xfrm>
            <a:off x="813043" y="4745135"/>
            <a:ext cx="828000" cy="216000"/>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p>
        </p:txBody>
      </p:sp>
      <p:sp>
        <p:nvSpPr>
          <p:cNvPr id="77" name="Rechthoek 76">
            <a:extLst>
              <a:ext uri="{FF2B5EF4-FFF2-40B4-BE49-F238E27FC236}">
                <a16:creationId xmlns:a16="http://schemas.microsoft.com/office/drawing/2014/main" id="{8D2476DE-8A6A-4FA2-9A13-4FB781A211D5}"/>
              </a:ext>
            </a:extLst>
          </p:cNvPr>
          <p:cNvSpPr/>
          <p:nvPr/>
        </p:nvSpPr>
        <p:spPr>
          <a:xfrm>
            <a:off x="1724196" y="4745135"/>
            <a:ext cx="216000" cy="216000"/>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p>
        </p:txBody>
      </p:sp>
      <p:sp>
        <p:nvSpPr>
          <p:cNvPr id="78" name="Rechthoek 77">
            <a:extLst>
              <a:ext uri="{FF2B5EF4-FFF2-40B4-BE49-F238E27FC236}">
                <a16:creationId xmlns:a16="http://schemas.microsoft.com/office/drawing/2014/main" id="{405506C2-A8A9-4642-B4A3-C1CB94BBCEFA}"/>
              </a:ext>
            </a:extLst>
          </p:cNvPr>
          <p:cNvSpPr/>
          <p:nvPr/>
        </p:nvSpPr>
        <p:spPr>
          <a:xfrm>
            <a:off x="2015729" y="4745135"/>
            <a:ext cx="216000" cy="216000"/>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p>
        </p:txBody>
      </p:sp>
      <p:sp>
        <p:nvSpPr>
          <p:cNvPr id="79" name="Rechthoek 78">
            <a:extLst>
              <a:ext uri="{FF2B5EF4-FFF2-40B4-BE49-F238E27FC236}">
                <a16:creationId xmlns:a16="http://schemas.microsoft.com/office/drawing/2014/main" id="{00BBB43C-9516-4C25-B5D6-8AD8AE373D6C}"/>
              </a:ext>
            </a:extLst>
          </p:cNvPr>
          <p:cNvSpPr/>
          <p:nvPr/>
        </p:nvSpPr>
        <p:spPr>
          <a:xfrm>
            <a:off x="2299642" y="4745135"/>
            <a:ext cx="216000" cy="216000"/>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p>
        </p:txBody>
      </p:sp>
      <p:sp>
        <p:nvSpPr>
          <p:cNvPr id="80" name="Rechthoek 79">
            <a:extLst>
              <a:ext uri="{FF2B5EF4-FFF2-40B4-BE49-F238E27FC236}">
                <a16:creationId xmlns:a16="http://schemas.microsoft.com/office/drawing/2014/main" id="{2ADF5945-18D6-4BA2-8198-9FB0FD607403}"/>
              </a:ext>
            </a:extLst>
          </p:cNvPr>
          <p:cNvSpPr/>
          <p:nvPr/>
        </p:nvSpPr>
        <p:spPr>
          <a:xfrm>
            <a:off x="2564505" y="4745135"/>
            <a:ext cx="216000" cy="216000"/>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p>
        </p:txBody>
      </p:sp>
      <p:sp>
        <p:nvSpPr>
          <p:cNvPr id="81" name="Rechthoek 80">
            <a:extLst>
              <a:ext uri="{FF2B5EF4-FFF2-40B4-BE49-F238E27FC236}">
                <a16:creationId xmlns:a16="http://schemas.microsoft.com/office/drawing/2014/main" id="{20AD160A-A82A-470B-A781-0E5FFD79A1FE}"/>
              </a:ext>
            </a:extLst>
          </p:cNvPr>
          <p:cNvSpPr/>
          <p:nvPr/>
        </p:nvSpPr>
        <p:spPr>
          <a:xfrm>
            <a:off x="2890328" y="4745135"/>
            <a:ext cx="828000" cy="216000"/>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p>
        </p:txBody>
      </p:sp>
      <p:sp>
        <p:nvSpPr>
          <p:cNvPr id="82" name="Rechthoek 81">
            <a:extLst>
              <a:ext uri="{FF2B5EF4-FFF2-40B4-BE49-F238E27FC236}">
                <a16:creationId xmlns:a16="http://schemas.microsoft.com/office/drawing/2014/main" id="{BF1D7CEE-A5B7-4DAA-8B12-CD35A48D2D0D}"/>
              </a:ext>
            </a:extLst>
          </p:cNvPr>
          <p:cNvSpPr/>
          <p:nvPr/>
        </p:nvSpPr>
        <p:spPr>
          <a:xfrm>
            <a:off x="3831961" y="4745135"/>
            <a:ext cx="525780" cy="216000"/>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p>
        </p:txBody>
      </p:sp>
      <p:sp>
        <p:nvSpPr>
          <p:cNvPr id="83" name="Rechthoek 82">
            <a:extLst>
              <a:ext uri="{FF2B5EF4-FFF2-40B4-BE49-F238E27FC236}">
                <a16:creationId xmlns:a16="http://schemas.microsoft.com/office/drawing/2014/main" id="{5012A4AC-ABE3-4489-BF16-6CC7D4E8F986}"/>
              </a:ext>
            </a:extLst>
          </p:cNvPr>
          <p:cNvSpPr/>
          <p:nvPr/>
        </p:nvSpPr>
        <p:spPr>
          <a:xfrm>
            <a:off x="4459944" y="4745135"/>
            <a:ext cx="305077" cy="216000"/>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p>
        </p:txBody>
      </p:sp>
      <p:sp>
        <p:nvSpPr>
          <p:cNvPr id="84" name="Rechthoek 83">
            <a:extLst>
              <a:ext uri="{FF2B5EF4-FFF2-40B4-BE49-F238E27FC236}">
                <a16:creationId xmlns:a16="http://schemas.microsoft.com/office/drawing/2014/main" id="{CA862AEF-4542-4681-BA44-E645E9785ED3}"/>
              </a:ext>
            </a:extLst>
          </p:cNvPr>
          <p:cNvSpPr/>
          <p:nvPr/>
        </p:nvSpPr>
        <p:spPr>
          <a:xfrm>
            <a:off x="4844364" y="4745135"/>
            <a:ext cx="525780" cy="216000"/>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p>
        </p:txBody>
      </p:sp>
      <p:sp>
        <p:nvSpPr>
          <p:cNvPr id="85" name="Rechthoek 84">
            <a:extLst>
              <a:ext uri="{FF2B5EF4-FFF2-40B4-BE49-F238E27FC236}">
                <a16:creationId xmlns:a16="http://schemas.microsoft.com/office/drawing/2014/main" id="{A7A702CC-90AB-428E-B2C0-ACC60BA35E87}"/>
              </a:ext>
            </a:extLst>
          </p:cNvPr>
          <p:cNvSpPr/>
          <p:nvPr/>
        </p:nvSpPr>
        <p:spPr>
          <a:xfrm>
            <a:off x="5472347" y="4745135"/>
            <a:ext cx="327671" cy="216000"/>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p>
        </p:txBody>
      </p:sp>
      <p:sp>
        <p:nvSpPr>
          <p:cNvPr id="87" name="Rechthoek 86">
            <a:extLst>
              <a:ext uri="{FF2B5EF4-FFF2-40B4-BE49-F238E27FC236}">
                <a16:creationId xmlns:a16="http://schemas.microsoft.com/office/drawing/2014/main" id="{D0DA5BA1-136E-4685-B5A2-3DD9CF2C0520}"/>
              </a:ext>
            </a:extLst>
          </p:cNvPr>
          <p:cNvSpPr/>
          <p:nvPr/>
        </p:nvSpPr>
        <p:spPr>
          <a:xfrm>
            <a:off x="760658" y="4680657"/>
            <a:ext cx="5076000" cy="10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p>
        </p:txBody>
      </p:sp>
      <p:sp>
        <p:nvSpPr>
          <p:cNvPr id="88" name="Tekstvak 87">
            <a:extLst>
              <a:ext uri="{FF2B5EF4-FFF2-40B4-BE49-F238E27FC236}">
                <a16:creationId xmlns:a16="http://schemas.microsoft.com/office/drawing/2014/main" id="{F260223C-6371-4F27-896C-2C8484000848}"/>
              </a:ext>
            </a:extLst>
          </p:cNvPr>
          <p:cNvSpPr txBox="1"/>
          <p:nvPr/>
        </p:nvSpPr>
        <p:spPr>
          <a:xfrm>
            <a:off x="2918305" y="2176518"/>
            <a:ext cx="2847959" cy="707886"/>
          </a:xfrm>
          <a:prstGeom prst="rect">
            <a:avLst/>
          </a:prstGeom>
          <a:solidFill>
            <a:schemeClr val="bg1"/>
          </a:solidFill>
          <a:ln>
            <a:noFill/>
          </a:ln>
        </p:spPr>
        <p:txBody>
          <a:bodyPr wrap="none" rtlCol="0">
            <a:spAutoFit/>
          </a:bodyPr>
          <a:lstStyle/>
          <a:p>
            <a:r>
              <a:rPr lang="nl-BE" sz="4000" b="1" dirty="0" err="1">
                <a:solidFill>
                  <a:srgbClr val="7030A0"/>
                </a:solidFill>
              </a:rPr>
              <a:t>Courier</a:t>
            </a:r>
            <a:r>
              <a:rPr lang="nl-BE" sz="4000" b="1" dirty="0">
                <a:solidFill>
                  <a:srgbClr val="7030A0"/>
                </a:solidFill>
              </a:rPr>
              <a:t> New</a:t>
            </a:r>
          </a:p>
        </p:txBody>
      </p:sp>
      <p:sp>
        <p:nvSpPr>
          <p:cNvPr id="89" name="Tekstvak 88">
            <a:extLst>
              <a:ext uri="{FF2B5EF4-FFF2-40B4-BE49-F238E27FC236}">
                <a16:creationId xmlns:a16="http://schemas.microsoft.com/office/drawing/2014/main" id="{A5E9BB95-6196-4353-8008-6372AEF447ED}"/>
              </a:ext>
            </a:extLst>
          </p:cNvPr>
          <p:cNvSpPr txBox="1"/>
          <p:nvPr/>
        </p:nvSpPr>
        <p:spPr>
          <a:xfrm>
            <a:off x="2546638" y="5248313"/>
            <a:ext cx="1547218" cy="707886"/>
          </a:xfrm>
          <a:prstGeom prst="rect">
            <a:avLst/>
          </a:prstGeom>
          <a:solidFill>
            <a:schemeClr val="bg1"/>
          </a:solidFill>
          <a:ln>
            <a:noFill/>
          </a:ln>
        </p:spPr>
        <p:txBody>
          <a:bodyPr wrap="none" rtlCol="0">
            <a:spAutoFit/>
          </a:bodyPr>
          <a:lstStyle/>
          <a:p>
            <a:r>
              <a:rPr lang="nl-BE" sz="4000" b="1" dirty="0" err="1">
                <a:solidFill>
                  <a:srgbClr val="7030A0"/>
                </a:solidFill>
              </a:rPr>
              <a:t>Calibri</a:t>
            </a:r>
            <a:endParaRPr lang="nl-BE" sz="4000" b="1" dirty="0">
              <a:solidFill>
                <a:srgbClr val="7030A0"/>
              </a:solidFill>
            </a:endParaRPr>
          </a:p>
        </p:txBody>
      </p:sp>
      <p:sp>
        <p:nvSpPr>
          <p:cNvPr id="90" name="Tekstvak 89">
            <a:extLst>
              <a:ext uri="{FF2B5EF4-FFF2-40B4-BE49-F238E27FC236}">
                <a16:creationId xmlns:a16="http://schemas.microsoft.com/office/drawing/2014/main" id="{BDCCD9F1-3B6E-4B85-AF68-EC80757B18DB}"/>
              </a:ext>
            </a:extLst>
          </p:cNvPr>
          <p:cNvSpPr txBox="1"/>
          <p:nvPr/>
        </p:nvSpPr>
        <p:spPr>
          <a:xfrm>
            <a:off x="8753808" y="3760806"/>
            <a:ext cx="1646476" cy="1200329"/>
          </a:xfrm>
          <a:prstGeom prst="rect">
            <a:avLst/>
          </a:prstGeom>
          <a:noFill/>
        </p:spPr>
        <p:txBody>
          <a:bodyPr wrap="none" rtlCol="0">
            <a:spAutoFit/>
          </a:bodyPr>
          <a:lstStyle/>
          <a:p>
            <a:pPr algn="ctr"/>
            <a:r>
              <a:rPr lang="nl-BE" sz="7200" dirty="0">
                <a:solidFill>
                  <a:srgbClr val="FF0000"/>
                </a:solidFill>
              </a:rPr>
              <a:t>niet</a:t>
            </a:r>
            <a:endParaRPr lang="nl-BE" sz="8000" dirty="0">
              <a:solidFill>
                <a:srgbClr val="FF0000"/>
              </a:solidFill>
            </a:endParaRPr>
          </a:p>
        </p:txBody>
      </p:sp>
    </p:spTree>
    <p:extLst>
      <p:ext uri="{BB962C8B-B14F-4D97-AF65-F5344CB8AC3E}">
        <p14:creationId xmlns:p14="http://schemas.microsoft.com/office/powerpoint/2010/main" val="247523445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299A087-4FD6-4389-B922-865AFE569350}"/>
              </a:ext>
            </a:extLst>
          </p:cNvPr>
          <p:cNvSpPr>
            <a:spLocks noGrp="1"/>
          </p:cNvSpPr>
          <p:nvPr>
            <p:ph type="ctrTitle"/>
          </p:nvPr>
        </p:nvSpPr>
        <p:spPr>
          <a:xfrm>
            <a:off x="1524000" y="1122363"/>
            <a:ext cx="9144000" cy="2387600"/>
          </a:xfrm>
        </p:spPr>
        <p:txBody>
          <a:bodyPr/>
          <a:lstStyle/>
          <a:p>
            <a:endParaRPr lang="nl-BE"/>
          </a:p>
        </p:txBody>
      </p:sp>
      <p:sp>
        <p:nvSpPr>
          <p:cNvPr id="3" name="Ondertitel 2">
            <a:extLst>
              <a:ext uri="{FF2B5EF4-FFF2-40B4-BE49-F238E27FC236}">
                <a16:creationId xmlns:a16="http://schemas.microsoft.com/office/drawing/2014/main" id="{05F3F616-8A33-440D-932E-BD345D2A4688}"/>
              </a:ext>
            </a:extLst>
          </p:cNvPr>
          <p:cNvSpPr>
            <a:spLocks noGrp="1"/>
          </p:cNvSpPr>
          <p:nvPr>
            <p:ph type="subTitle" idx="1"/>
          </p:nvPr>
        </p:nvSpPr>
        <p:spPr>
          <a:xfrm>
            <a:off x="1524000" y="3602038"/>
            <a:ext cx="9144000" cy="1655762"/>
          </a:xfrm>
        </p:spPr>
        <p:txBody>
          <a:bodyPr/>
          <a:lstStyle/>
          <a:p>
            <a:endParaRPr lang="nl-BE"/>
          </a:p>
        </p:txBody>
      </p:sp>
      <p:sp>
        <p:nvSpPr>
          <p:cNvPr id="7" name="Tekstvak 6">
            <a:extLst>
              <a:ext uri="{FF2B5EF4-FFF2-40B4-BE49-F238E27FC236}">
                <a16:creationId xmlns:a16="http://schemas.microsoft.com/office/drawing/2014/main" id="{7AE93BAC-55FE-42FD-8619-39B3B272CCE3}"/>
              </a:ext>
            </a:extLst>
          </p:cNvPr>
          <p:cNvSpPr txBox="1"/>
          <p:nvPr/>
        </p:nvSpPr>
        <p:spPr>
          <a:xfrm>
            <a:off x="6950645" y="3937060"/>
            <a:ext cx="5165260" cy="1200329"/>
          </a:xfrm>
          <a:prstGeom prst="rect">
            <a:avLst/>
          </a:prstGeom>
          <a:noFill/>
        </p:spPr>
        <p:txBody>
          <a:bodyPr wrap="none" rtlCol="0">
            <a:spAutoFit/>
          </a:bodyPr>
          <a:lstStyle/>
          <a:p>
            <a:r>
              <a:rPr lang="nl-BE" sz="7200" dirty="0"/>
              <a:t>Lettergrootte</a:t>
            </a:r>
            <a:endParaRPr lang="nl-BE" sz="8000" dirty="0"/>
          </a:p>
        </p:txBody>
      </p:sp>
      <p:sp>
        <p:nvSpPr>
          <p:cNvPr id="11" name="Tekstvak 10">
            <a:extLst>
              <a:ext uri="{FF2B5EF4-FFF2-40B4-BE49-F238E27FC236}">
                <a16:creationId xmlns:a16="http://schemas.microsoft.com/office/drawing/2014/main" id="{B6CBC5BF-F90A-4DFF-9C68-64640C22696D}"/>
              </a:ext>
            </a:extLst>
          </p:cNvPr>
          <p:cNvSpPr txBox="1"/>
          <p:nvPr/>
        </p:nvSpPr>
        <p:spPr>
          <a:xfrm>
            <a:off x="7679242" y="4658926"/>
            <a:ext cx="3708066" cy="1862048"/>
          </a:xfrm>
          <a:prstGeom prst="rect">
            <a:avLst/>
          </a:prstGeom>
          <a:noFill/>
        </p:spPr>
        <p:txBody>
          <a:bodyPr wrap="none" rtlCol="0">
            <a:spAutoFit/>
          </a:bodyPr>
          <a:lstStyle/>
          <a:p>
            <a:r>
              <a:rPr lang="nl-BE" sz="11500" dirty="0">
                <a:solidFill>
                  <a:srgbClr val="FF0000"/>
                </a:solidFill>
                <a:latin typeface="Times New Roman" panose="02020603050405020304" pitchFamily="18" charset="0"/>
                <a:cs typeface="Times New Roman" panose="02020603050405020304" pitchFamily="18" charset="0"/>
              </a:rPr>
              <a:t>Corps</a:t>
            </a:r>
          </a:p>
        </p:txBody>
      </p:sp>
      <p:sp>
        <p:nvSpPr>
          <p:cNvPr id="8" name="Rechthoek 7">
            <a:extLst>
              <a:ext uri="{FF2B5EF4-FFF2-40B4-BE49-F238E27FC236}">
                <a16:creationId xmlns:a16="http://schemas.microsoft.com/office/drawing/2014/main" id="{3043BAE8-7BAD-4683-8754-7340F20D7CCA}"/>
              </a:ext>
            </a:extLst>
          </p:cNvPr>
          <p:cNvSpPr/>
          <p:nvPr/>
        </p:nvSpPr>
        <p:spPr>
          <a:xfrm>
            <a:off x="1044799" y="-27324"/>
            <a:ext cx="5105400" cy="725872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p>
        </p:txBody>
      </p:sp>
      <p:sp>
        <p:nvSpPr>
          <p:cNvPr id="4" name="Tekstvak 3">
            <a:extLst>
              <a:ext uri="{FF2B5EF4-FFF2-40B4-BE49-F238E27FC236}">
                <a16:creationId xmlns:a16="http://schemas.microsoft.com/office/drawing/2014/main" id="{6EB5ABBF-6B47-49BB-AB1A-E4679FF5CF8D}"/>
              </a:ext>
            </a:extLst>
          </p:cNvPr>
          <p:cNvSpPr txBox="1"/>
          <p:nvPr/>
        </p:nvSpPr>
        <p:spPr>
          <a:xfrm>
            <a:off x="1320325" y="258128"/>
            <a:ext cx="1321067" cy="369332"/>
          </a:xfrm>
          <a:prstGeom prst="rect">
            <a:avLst/>
          </a:prstGeom>
          <a:noFill/>
        </p:spPr>
        <p:txBody>
          <a:bodyPr wrap="none" rtlCol="0">
            <a:spAutoFit/>
          </a:bodyPr>
          <a:lstStyle/>
          <a:p>
            <a:r>
              <a:rPr lang="nl-BE" dirty="0">
                <a:solidFill>
                  <a:schemeClr val="bg1"/>
                </a:solidFill>
              </a:rPr>
              <a:t>Federalisme</a:t>
            </a:r>
          </a:p>
        </p:txBody>
      </p:sp>
      <p:sp>
        <p:nvSpPr>
          <p:cNvPr id="10" name="Tekstvak 9">
            <a:extLst>
              <a:ext uri="{FF2B5EF4-FFF2-40B4-BE49-F238E27FC236}">
                <a16:creationId xmlns:a16="http://schemas.microsoft.com/office/drawing/2014/main" id="{B33642DE-15B3-4970-B79B-5A80665FF3E2}"/>
              </a:ext>
            </a:extLst>
          </p:cNvPr>
          <p:cNvSpPr txBox="1"/>
          <p:nvPr/>
        </p:nvSpPr>
        <p:spPr>
          <a:xfrm>
            <a:off x="1320325" y="500135"/>
            <a:ext cx="1699953" cy="461665"/>
          </a:xfrm>
          <a:prstGeom prst="rect">
            <a:avLst/>
          </a:prstGeom>
          <a:noFill/>
        </p:spPr>
        <p:txBody>
          <a:bodyPr wrap="none" rtlCol="0">
            <a:spAutoFit/>
          </a:bodyPr>
          <a:lstStyle/>
          <a:p>
            <a:r>
              <a:rPr lang="nl-BE" sz="2400" dirty="0">
                <a:solidFill>
                  <a:schemeClr val="bg1"/>
                </a:solidFill>
              </a:rPr>
              <a:t>Federalisme</a:t>
            </a:r>
          </a:p>
        </p:txBody>
      </p:sp>
      <p:sp>
        <p:nvSpPr>
          <p:cNvPr id="12" name="Tekstvak 11">
            <a:extLst>
              <a:ext uri="{FF2B5EF4-FFF2-40B4-BE49-F238E27FC236}">
                <a16:creationId xmlns:a16="http://schemas.microsoft.com/office/drawing/2014/main" id="{AB7C167A-A6F2-4291-894E-416D4D0759C1}"/>
              </a:ext>
            </a:extLst>
          </p:cNvPr>
          <p:cNvSpPr txBox="1"/>
          <p:nvPr/>
        </p:nvSpPr>
        <p:spPr>
          <a:xfrm>
            <a:off x="1320325" y="834475"/>
            <a:ext cx="2075505" cy="553998"/>
          </a:xfrm>
          <a:prstGeom prst="rect">
            <a:avLst/>
          </a:prstGeom>
          <a:noFill/>
        </p:spPr>
        <p:txBody>
          <a:bodyPr wrap="none" rtlCol="0">
            <a:spAutoFit/>
          </a:bodyPr>
          <a:lstStyle/>
          <a:p>
            <a:r>
              <a:rPr lang="nl-BE" sz="3000" dirty="0">
                <a:solidFill>
                  <a:schemeClr val="bg1"/>
                </a:solidFill>
              </a:rPr>
              <a:t>Federalisme</a:t>
            </a:r>
          </a:p>
        </p:txBody>
      </p:sp>
      <p:sp>
        <p:nvSpPr>
          <p:cNvPr id="14" name="Tekstvak 13">
            <a:extLst>
              <a:ext uri="{FF2B5EF4-FFF2-40B4-BE49-F238E27FC236}">
                <a16:creationId xmlns:a16="http://schemas.microsoft.com/office/drawing/2014/main" id="{608CA109-3C49-4A26-BD06-3E80A5B35ACD}"/>
              </a:ext>
            </a:extLst>
          </p:cNvPr>
          <p:cNvSpPr txBox="1"/>
          <p:nvPr/>
        </p:nvSpPr>
        <p:spPr>
          <a:xfrm>
            <a:off x="1320325" y="1261148"/>
            <a:ext cx="2452723" cy="646331"/>
          </a:xfrm>
          <a:prstGeom prst="rect">
            <a:avLst/>
          </a:prstGeom>
          <a:noFill/>
        </p:spPr>
        <p:txBody>
          <a:bodyPr wrap="none" rtlCol="0">
            <a:spAutoFit/>
          </a:bodyPr>
          <a:lstStyle/>
          <a:p>
            <a:r>
              <a:rPr lang="nl-BE" sz="3600" dirty="0">
                <a:solidFill>
                  <a:schemeClr val="bg1"/>
                </a:solidFill>
              </a:rPr>
              <a:t>Federalisme</a:t>
            </a:r>
          </a:p>
        </p:txBody>
      </p:sp>
      <p:sp>
        <p:nvSpPr>
          <p:cNvPr id="15" name="Tekstvak 14">
            <a:extLst>
              <a:ext uri="{FF2B5EF4-FFF2-40B4-BE49-F238E27FC236}">
                <a16:creationId xmlns:a16="http://schemas.microsoft.com/office/drawing/2014/main" id="{71C150FF-D913-4460-A6C8-9B9BCAD270DA}"/>
              </a:ext>
            </a:extLst>
          </p:cNvPr>
          <p:cNvSpPr txBox="1"/>
          <p:nvPr/>
        </p:nvSpPr>
        <p:spPr>
          <a:xfrm>
            <a:off x="1320325" y="1780154"/>
            <a:ext cx="2831544" cy="738664"/>
          </a:xfrm>
          <a:prstGeom prst="rect">
            <a:avLst/>
          </a:prstGeom>
          <a:noFill/>
        </p:spPr>
        <p:txBody>
          <a:bodyPr wrap="none" rtlCol="0">
            <a:spAutoFit/>
          </a:bodyPr>
          <a:lstStyle/>
          <a:p>
            <a:r>
              <a:rPr lang="nl-BE" sz="4200" dirty="0">
                <a:solidFill>
                  <a:schemeClr val="bg1"/>
                </a:solidFill>
              </a:rPr>
              <a:t>Federalisme</a:t>
            </a:r>
          </a:p>
        </p:txBody>
      </p:sp>
      <p:sp>
        <p:nvSpPr>
          <p:cNvPr id="16" name="Tekstvak 15">
            <a:extLst>
              <a:ext uri="{FF2B5EF4-FFF2-40B4-BE49-F238E27FC236}">
                <a16:creationId xmlns:a16="http://schemas.microsoft.com/office/drawing/2014/main" id="{341F4FDB-ECDE-4633-996C-B93589B8FDCC}"/>
              </a:ext>
            </a:extLst>
          </p:cNvPr>
          <p:cNvSpPr txBox="1"/>
          <p:nvPr/>
        </p:nvSpPr>
        <p:spPr>
          <a:xfrm>
            <a:off x="1320325" y="2391493"/>
            <a:ext cx="3211905" cy="830997"/>
          </a:xfrm>
          <a:prstGeom prst="rect">
            <a:avLst/>
          </a:prstGeom>
          <a:noFill/>
        </p:spPr>
        <p:txBody>
          <a:bodyPr wrap="none" rtlCol="0">
            <a:spAutoFit/>
          </a:bodyPr>
          <a:lstStyle/>
          <a:p>
            <a:r>
              <a:rPr lang="nl-BE" sz="4800" dirty="0">
                <a:solidFill>
                  <a:schemeClr val="bg1"/>
                </a:solidFill>
              </a:rPr>
              <a:t>Federalisme</a:t>
            </a:r>
          </a:p>
        </p:txBody>
      </p:sp>
      <p:sp>
        <p:nvSpPr>
          <p:cNvPr id="17" name="Tekstvak 16">
            <a:extLst>
              <a:ext uri="{FF2B5EF4-FFF2-40B4-BE49-F238E27FC236}">
                <a16:creationId xmlns:a16="http://schemas.microsoft.com/office/drawing/2014/main" id="{BB7EBC53-D8E8-49FF-9E18-8932E00726ED}"/>
              </a:ext>
            </a:extLst>
          </p:cNvPr>
          <p:cNvSpPr txBox="1"/>
          <p:nvPr/>
        </p:nvSpPr>
        <p:spPr>
          <a:xfrm>
            <a:off x="1320325" y="3095165"/>
            <a:ext cx="3590791" cy="923330"/>
          </a:xfrm>
          <a:prstGeom prst="rect">
            <a:avLst/>
          </a:prstGeom>
          <a:noFill/>
        </p:spPr>
        <p:txBody>
          <a:bodyPr wrap="none" rtlCol="0">
            <a:spAutoFit/>
          </a:bodyPr>
          <a:lstStyle/>
          <a:p>
            <a:r>
              <a:rPr lang="nl-BE" sz="5400" dirty="0">
                <a:solidFill>
                  <a:schemeClr val="bg1"/>
                </a:solidFill>
              </a:rPr>
              <a:t>Federalisme</a:t>
            </a:r>
          </a:p>
        </p:txBody>
      </p:sp>
      <p:sp>
        <p:nvSpPr>
          <p:cNvPr id="18" name="Tekstvak 17">
            <a:extLst>
              <a:ext uri="{FF2B5EF4-FFF2-40B4-BE49-F238E27FC236}">
                <a16:creationId xmlns:a16="http://schemas.microsoft.com/office/drawing/2014/main" id="{21F48C63-492A-45CD-A4A9-41E513D479B5}"/>
              </a:ext>
            </a:extLst>
          </p:cNvPr>
          <p:cNvSpPr txBox="1"/>
          <p:nvPr/>
        </p:nvSpPr>
        <p:spPr>
          <a:xfrm>
            <a:off x="1320325" y="3891170"/>
            <a:ext cx="3969548" cy="1015663"/>
          </a:xfrm>
          <a:prstGeom prst="rect">
            <a:avLst/>
          </a:prstGeom>
          <a:noFill/>
        </p:spPr>
        <p:txBody>
          <a:bodyPr wrap="none" rtlCol="0">
            <a:spAutoFit/>
          </a:bodyPr>
          <a:lstStyle/>
          <a:p>
            <a:r>
              <a:rPr lang="nl-BE" sz="6000" dirty="0">
                <a:solidFill>
                  <a:schemeClr val="bg1"/>
                </a:solidFill>
              </a:rPr>
              <a:t>Federalisme</a:t>
            </a:r>
          </a:p>
        </p:txBody>
      </p:sp>
      <p:sp>
        <p:nvSpPr>
          <p:cNvPr id="19" name="Tekstvak 18">
            <a:extLst>
              <a:ext uri="{FF2B5EF4-FFF2-40B4-BE49-F238E27FC236}">
                <a16:creationId xmlns:a16="http://schemas.microsoft.com/office/drawing/2014/main" id="{881340B7-0A17-4E05-A279-6136CA02BABB}"/>
              </a:ext>
            </a:extLst>
          </p:cNvPr>
          <p:cNvSpPr txBox="1"/>
          <p:nvPr/>
        </p:nvSpPr>
        <p:spPr>
          <a:xfrm>
            <a:off x="1320325" y="4779508"/>
            <a:ext cx="4349973" cy="1107996"/>
          </a:xfrm>
          <a:prstGeom prst="rect">
            <a:avLst/>
          </a:prstGeom>
          <a:noFill/>
        </p:spPr>
        <p:txBody>
          <a:bodyPr wrap="none" rtlCol="0">
            <a:spAutoFit/>
          </a:bodyPr>
          <a:lstStyle/>
          <a:p>
            <a:r>
              <a:rPr lang="nl-BE" sz="6600" dirty="0">
                <a:solidFill>
                  <a:schemeClr val="bg1"/>
                </a:solidFill>
              </a:rPr>
              <a:t>Federalisme</a:t>
            </a:r>
          </a:p>
        </p:txBody>
      </p:sp>
      <p:sp>
        <p:nvSpPr>
          <p:cNvPr id="20" name="Tekstvak 19">
            <a:extLst>
              <a:ext uri="{FF2B5EF4-FFF2-40B4-BE49-F238E27FC236}">
                <a16:creationId xmlns:a16="http://schemas.microsoft.com/office/drawing/2014/main" id="{4CA925CE-535C-4645-96A0-8CB77C2EDCEA}"/>
              </a:ext>
            </a:extLst>
          </p:cNvPr>
          <p:cNvSpPr txBox="1"/>
          <p:nvPr/>
        </p:nvSpPr>
        <p:spPr>
          <a:xfrm>
            <a:off x="1320325" y="5760183"/>
            <a:ext cx="4728795" cy="1200329"/>
          </a:xfrm>
          <a:prstGeom prst="rect">
            <a:avLst/>
          </a:prstGeom>
          <a:noFill/>
        </p:spPr>
        <p:txBody>
          <a:bodyPr wrap="none" rtlCol="0">
            <a:spAutoFit/>
          </a:bodyPr>
          <a:lstStyle/>
          <a:p>
            <a:r>
              <a:rPr lang="nl-BE" sz="7200" dirty="0">
                <a:solidFill>
                  <a:schemeClr val="bg1"/>
                </a:solidFill>
              </a:rPr>
              <a:t>Federalisme</a:t>
            </a:r>
          </a:p>
        </p:txBody>
      </p:sp>
    </p:spTree>
    <p:extLst>
      <p:ext uri="{BB962C8B-B14F-4D97-AF65-F5344CB8AC3E}">
        <p14:creationId xmlns:p14="http://schemas.microsoft.com/office/powerpoint/2010/main" val="41402453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kstvak 1">
            <a:extLst>
              <a:ext uri="{FF2B5EF4-FFF2-40B4-BE49-F238E27FC236}">
                <a16:creationId xmlns:a16="http://schemas.microsoft.com/office/drawing/2014/main" id="{8B10C61C-CD52-43A0-8F9B-FAAD44DC198F}"/>
              </a:ext>
            </a:extLst>
          </p:cNvPr>
          <p:cNvSpPr txBox="1">
            <a:spLocks/>
          </p:cNvSpPr>
          <p:nvPr/>
        </p:nvSpPr>
        <p:spPr>
          <a:xfrm>
            <a:off x="666360" y="170438"/>
            <a:ext cx="10931280" cy="2308324"/>
          </a:xfrm>
          <a:prstGeom prst="rect">
            <a:avLst/>
          </a:prstGeom>
          <a:solidFill>
            <a:schemeClr val="bg1"/>
          </a:solidFill>
          <a:ln w="57150">
            <a:solidFill>
              <a:srgbClr val="7030A0"/>
            </a:solidFill>
          </a:ln>
        </p:spPr>
        <p:txBody>
          <a:bodyPr wrap="square" rtlCol="0">
            <a:spAutoFit/>
          </a:bodyPr>
          <a:lstStyle/>
          <a:p>
            <a:r>
              <a:rPr lang="nl-BE" sz="2400" b="1" dirty="0"/>
              <a:t>Onderzoekers KU Leuven ontdekken veiligheidslek in computerchips van Intel</a:t>
            </a:r>
          </a:p>
          <a:p>
            <a:r>
              <a:rPr lang="nl-BE" sz="2400" dirty="0"/>
              <a:t>Computerwetenschappers van de KU Leuven hebben een lek ontdekt in het veiligheidssysteem van Intel-microprocessoren. Dit kan grote problemen veroorzaken omdat Intel nagenoeg alle chips voor computers levert. Intel laat ondertussen weten dat het aan een update werkt. Het bedrijf heeft geen weet van geïnfecteerde computers. </a:t>
            </a:r>
          </a:p>
        </p:txBody>
      </p:sp>
      <p:sp>
        <p:nvSpPr>
          <p:cNvPr id="31" name="Tekstvak 30">
            <a:extLst>
              <a:ext uri="{FF2B5EF4-FFF2-40B4-BE49-F238E27FC236}">
                <a16:creationId xmlns:a16="http://schemas.microsoft.com/office/drawing/2014/main" id="{5FB638FB-944B-4C69-815C-0F2541A26B47}"/>
              </a:ext>
            </a:extLst>
          </p:cNvPr>
          <p:cNvSpPr txBox="1">
            <a:spLocks/>
          </p:cNvSpPr>
          <p:nvPr/>
        </p:nvSpPr>
        <p:spPr>
          <a:xfrm>
            <a:off x="666360" y="2657237"/>
            <a:ext cx="10931280" cy="1938992"/>
          </a:xfrm>
          <a:prstGeom prst="rect">
            <a:avLst/>
          </a:prstGeom>
          <a:solidFill>
            <a:schemeClr val="bg1"/>
          </a:solidFill>
          <a:ln w="57150">
            <a:solidFill>
              <a:srgbClr val="7030A0"/>
            </a:solidFill>
          </a:ln>
        </p:spPr>
        <p:txBody>
          <a:bodyPr wrap="square" rtlCol="0">
            <a:spAutoFit/>
          </a:bodyPr>
          <a:lstStyle/>
          <a:p>
            <a:r>
              <a:rPr lang="nl-BE" sz="2400" b="1" dirty="0">
                <a:latin typeface="Times New Roman" panose="02020603050405020304" pitchFamily="18" charset="0"/>
                <a:cs typeface="Times New Roman" panose="02020603050405020304" pitchFamily="18" charset="0"/>
              </a:rPr>
              <a:t>Onderzoekers KU Leuven ontdekken veiligheidslek in computerchips van Intel</a:t>
            </a:r>
          </a:p>
          <a:p>
            <a:r>
              <a:rPr lang="nl-BE" sz="2400" dirty="0">
                <a:latin typeface="Times New Roman" panose="02020603050405020304" pitchFamily="18" charset="0"/>
                <a:cs typeface="Times New Roman" panose="02020603050405020304" pitchFamily="18" charset="0"/>
              </a:rPr>
              <a:t>Computerwetenschappers van de KU Leuven hebben een lek ontdekt in het veiligheidssysteem van Intel-microprocessoren. Dit kan grote problemen veroorzaken omdat Intel nagenoeg alle chips voor computers levert. Intel laat ondertussen weten dat het aan een update werkt. Het bedrijf heeft geen weet van geïnfecteerde computers. </a:t>
            </a:r>
          </a:p>
        </p:txBody>
      </p:sp>
      <p:sp>
        <p:nvSpPr>
          <p:cNvPr id="32" name="Tekstvak 31">
            <a:extLst>
              <a:ext uri="{FF2B5EF4-FFF2-40B4-BE49-F238E27FC236}">
                <a16:creationId xmlns:a16="http://schemas.microsoft.com/office/drawing/2014/main" id="{A92B4B13-91B1-447B-AB0F-B464660C0797}"/>
              </a:ext>
            </a:extLst>
          </p:cNvPr>
          <p:cNvSpPr txBox="1">
            <a:spLocks/>
          </p:cNvSpPr>
          <p:nvPr/>
        </p:nvSpPr>
        <p:spPr>
          <a:xfrm>
            <a:off x="666360" y="4808756"/>
            <a:ext cx="10931280" cy="1938992"/>
          </a:xfrm>
          <a:prstGeom prst="rect">
            <a:avLst/>
          </a:prstGeom>
          <a:solidFill>
            <a:schemeClr val="bg1"/>
          </a:solidFill>
          <a:ln w="57150">
            <a:solidFill>
              <a:srgbClr val="7030A0"/>
            </a:solidFill>
          </a:ln>
        </p:spPr>
        <p:txBody>
          <a:bodyPr wrap="square" rtlCol="0">
            <a:spAutoFit/>
          </a:bodyPr>
          <a:lstStyle/>
          <a:p>
            <a:r>
              <a:rPr lang="nl-BE" sz="2400" b="1" dirty="0">
                <a:latin typeface="Bahnschrift SemiLight Condensed" panose="020B0502040204020203" pitchFamily="34" charset="0"/>
              </a:rPr>
              <a:t>Onderzoekers KU Leuven ontdekken veiligheidslek in computerchips van Intel</a:t>
            </a:r>
          </a:p>
          <a:p>
            <a:r>
              <a:rPr lang="nl-BE" sz="2400" dirty="0">
                <a:latin typeface="Bahnschrift SemiLight Condensed" panose="020B0502040204020203" pitchFamily="34" charset="0"/>
              </a:rPr>
              <a:t>Computerwetenschappers van de KU Leuven hebben een lek ontdekt in het veiligheidssysteem van Intel-microprocessoren. Dit kan grote problemen veroorzaken omdat Intel nagenoeg alle chips voor computers levert. Intel laat ondertussen weten dat het aan een update werkt. Het bedrijf heeft geen weet van geïnfecteerde computers. </a:t>
            </a:r>
          </a:p>
        </p:txBody>
      </p:sp>
    </p:spTree>
    <p:extLst>
      <p:ext uri="{BB962C8B-B14F-4D97-AF65-F5344CB8AC3E}">
        <p14:creationId xmlns:p14="http://schemas.microsoft.com/office/powerpoint/2010/main" val="160965758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kstvak 1">
            <a:extLst>
              <a:ext uri="{FF2B5EF4-FFF2-40B4-BE49-F238E27FC236}">
                <a16:creationId xmlns:a16="http://schemas.microsoft.com/office/drawing/2014/main" id="{8B10C61C-CD52-43A0-8F9B-FAAD44DC198F}"/>
              </a:ext>
            </a:extLst>
          </p:cNvPr>
          <p:cNvSpPr txBox="1">
            <a:spLocks/>
          </p:cNvSpPr>
          <p:nvPr/>
        </p:nvSpPr>
        <p:spPr>
          <a:xfrm>
            <a:off x="666360" y="170438"/>
            <a:ext cx="10931280" cy="2308324"/>
          </a:xfrm>
          <a:prstGeom prst="rect">
            <a:avLst/>
          </a:prstGeom>
          <a:solidFill>
            <a:schemeClr val="bg1"/>
          </a:solidFill>
          <a:ln w="57150">
            <a:solidFill>
              <a:srgbClr val="7030A0"/>
            </a:solidFill>
          </a:ln>
        </p:spPr>
        <p:txBody>
          <a:bodyPr wrap="square" rtlCol="0">
            <a:spAutoFit/>
          </a:bodyPr>
          <a:lstStyle/>
          <a:p>
            <a:r>
              <a:rPr lang="nl-BE" sz="2400" b="1" dirty="0">
                <a:latin typeface="Ink Free" panose="03080402000500000000" pitchFamily="66" charset="0"/>
              </a:rPr>
              <a:t>Onderzoekers KU Leuven ontdekken veiligheidslek in computerchips van Intel</a:t>
            </a:r>
          </a:p>
          <a:p>
            <a:r>
              <a:rPr lang="nl-BE" sz="2400" dirty="0">
                <a:latin typeface="Ink Free" panose="03080402000500000000" pitchFamily="66" charset="0"/>
              </a:rPr>
              <a:t>Computerwetenschappers van de KU Leuven hebben een lek ontdekt in het veiligheidssysteem van Intel-microprocessoren. Dit kan grote problemen veroorzaken omdat Intel nagenoeg alle chips voor computers levert. Intel laat ondertussen weten dat het aan een update werkt. Het bedrijf heeft geen weet van geïnfecteerde computers. </a:t>
            </a:r>
          </a:p>
        </p:txBody>
      </p:sp>
      <p:sp>
        <p:nvSpPr>
          <p:cNvPr id="31" name="Tekstvak 30">
            <a:extLst>
              <a:ext uri="{FF2B5EF4-FFF2-40B4-BE49-F238E27FC236}">
                <a16:creationId xmlns:a16="http://schemas.microsoft.com/office/drawing/2014/main" id="{5FB638FB-944B-4C69-815C-0F2541A26B47}"/>
              </a:ext>
            </a:extLst>
          </p:cNvPr>
          <p:cNvSpPr txBox="1">
            <a:spLocks/>
          </p:cNvSpPr>
          <p:nvPr/>
        </p:nvSpPr>
        <p:spPr>
          <a:xfrm>
            <a:off x="666360" y="2657237"/>
            <a:ext cx="10931280" cy="1938992"/>
          </a:xfrm>
          <a:prstGeom prst="rect">
            <a:avLst/>
          </a:prstGeom>
          <a:solidFill>
            <a:schemeClr val="bg1"/>
          </a:solidFill>
          <a:ln w="57150">
            <a:solidFill>
              <a:srgbClr val="7030A0"/>
            </a:solidFill>
          </a:ln>
        </p:spPr>
        <p:txBody>
          <a:bodyPr wrap="square" rtlCol="0">
            <a:spAutoFit/>
          </a:bodyPr>
          <a:lstStyle/>
          <a:p>
            <a:r>
              <a:rPr lang="nl-BE" sz="2400" b="1" dirty="0">
                <a:latin typeface="Vivaldi" panose="03020602050506090804" pitchFamily="66" charset="0"/>
                <a:cs typeface="Times New Roman" panose="02020603050405020304" pitchFamily="18" charset="0"/>
              </a:rPr>
              <a:t>Onderzoekers KU Leuven ontdekken veiligheidslek in computerchips van Intel</a:t>
            </a:r>
          </a:p>
          <a:p>
            <a:r>
              <a:rPr lang="nl-BE" sz="2400" dirty="0">
                <a:latin typeface="Vivaldi" panose="03020602050506090804" pitchFamily="66" charset="0"/>
                <a:cs typeface="Times New Roman" panose="02020603050405020304" pitchFamily="18" charset="0"/>
              </a:rPr>
              <a:t>Computerwetenschappers van de KU Leuven hebben een lek ontdekt in het veiligheidssysteem van Intel-microprocessoren. Dit kan grote problemen veroorzaken omdat Intel nagenoeg alle chips voor computers levert. Intel laat ondertussen weten dat het aan een update werkt. Het bedrijf heeft geen weet van geïnfecteerde computers. </a:t>
            </a:r>
          </a:p>
        </p:txBody>
      </p:sp>
      <p:sp>
        <p:nvSpPr>
          <p:cNvPr id="32" name="Tekstvak 31">
            <a:extLst>
              <a:ext uri="{FF2B5EF4-FFF2-40B4-BE49-F238E27FC236}">
                <a16:creationId xmlns:a16="http://schemas.microsoft.com/office/drawing/2014/main" id="{A92B4B13-91B1-447B-AB0F-B464660C0797}"/>
              </a:ext>
            </a:extLst>
          </p:cNvPr>
          <p:cNvSpPr txBox="1">
            <a:spLocks/>
          </p:cNvSpPr>
          <p:nvPr/>
        </p:nvSpPr>
        <p:spPr>
          <a:xfrm>
            <a:off x="666360" y="4808756"/>
            <a:ext cx="10931280" cy="1938992"/>
          </a:xfrm>
          <a:prstGeom prst="rect">
            <a:avLst/>
          </a:prstGeom>
          <a:solidFill>
            <a:schemeClr val="bg1"/>
          </a:solidFill>
          <a:ln w="57150">
            <a:solidFill>
              <a:srgbClr val="7030A0"/>
            </a:solidFill>
          </a:ln>
        </p:spPr>
        <p:txBody>
          <a:bodyPr wrap="square" rtlCol="0">
            <a:spAutoFit/>
          </a:bodyPr>
          <a:lstStyle/>
          <a:p>
            <a:r>
              <a:rPr lang="nl-BE" sz="2400" b="1" dirty="0">
                <a:latin typeface="Brush Script MT" panose="03060802040406070304" pitchFamily="66" charset="0"/>
              </a:rPr>
              <a:t>Onderzoekers KU Leuven ontdekken veiligheidslek in computerchips van Intel</a:t>
            </a:r>
          </a:p>
          <a:p>
            <a:r>
              <a:rPr lang="nl-BE" sz="2400" dirty="0">
                <a:latin typeface="Brush Script MT" panose="03060802040406070304" pitchFamily="66" charset="0"/>
              </a:rPr>
              <a:t>Computerwetenschappers van de KU Leuven hebben een lek ontdekt in het veiligheidssysteem van Intel-microprocessoren. Dit kan grote problemen veroorzaken omdat Intel nagenoeg alle chips voor computers levert. Intel laat ondertussen weten dat het aan een update werkt. Het bedrijf heeft geen weet van geïnfecteerde computers. </a:t>
            </a:r>
          </a:p>
        </p:txBody>
      </p:sp>
    </p:spTree>
    <p:extLst>
      <p:ext uri="{BB962C8B-B14F-4D97-AF65-F5344CB8AC3E}">
        <p14:creationId xmlns:p14="http://schemas.microsoft.com/office/powerpoint/2010/main" val="113545967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299A087-4FD6-4389-B922-865AFE569350}"/>
              </a:ext>
            </a:extLst>
          </p:cNvPr>
          <p:cNvSpPr>
            <a:spLocks noGrp="1"/>
          </p:cNvSpPr>
          <p:nvPr>
            <p:ph type="ctrTitle"/>
          </p:nvPr>
        </p:nvSpPr>
        <p:spPr>
          <a:xfrm>
            <a:off x="1524000" y="1122363"/>
            <a:ext cx="9144000" cy="2387600"/>
          </a:xfrm>
        </p:spPr>
        <p:txBody>
          <a:bodyPr/>
          <a:lstStyle/>
          <a:p>
            <a:endParaRPr lang="nl-BE"/>
          </a:p>
        </p:txBody>
      </p:sp>
      <p:sp>
        <p:nvSpPr>
          <p:cNvPr id="3" name="Ondertitel 2">
            <a:extLst>
              <a:ext uri="{FF2B5EF4-FFF2-40B4-BE49-F238E27FC236}">
                <a16:creationId xmlns:a16="http://schemas.microsoft.com/office/drawing/2014/main" id="{05F3F616-8A33-440D-932E-BD345D2A4688}"/>
              </a:ext>
            </a:extLst>
          </p:cNvPr>
          <p:cNvSpPr>
            <a:spLocks noGrp="1"/>
          </p:cNvSpPr>
          <p:nvPr>
            <p:ph type="subTitle" idx="1"/>
          </p:nvPr>
        </p:nvSpPr>
        <p:spPr>
          <a:xfrm>
            <a:off x="1524000" y="3602038"/>
            <a:ext cx="9144000" cy="1655762"/>
          </a:xfrm>
        </p:spPr>
        <p:txBody>
          <a:bodyPr/>
          <a:lstStyle/>
          <a:p>
            <a:endParaRPr lang="nl-BE"/>
          </a:p>
        </p:txBody>
      </p:sp>
      <p:sp>
        <p:nvSpPr>
          <p:cNvPr id="6" name="Ovaal 5">
            <a:extLst>
              <a:ext uri="{FF2B5EF4-FFF2-40B4-BE49-F238E27FC236}">
                <a16:creationId xmlns:a16="http://schemas.microsoft.com/office/drawing/2014/main" id="{686D6D6B-6673-4CF7-BB44-F8EE96CC7E6E}"/>
              </a:ext>
            </a:extLst>
          </p:cNvPr>
          <p:cNvSpPr/>
          <p:nvPr/>
        </p:nvSpPr>
        <p:spPr>
          <a:xfrm>
            <a:off x="3078480" y="411480"/>
            <a:ext cx="6035040" cy="6035040"/>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nl-BE" sz="8800" b="1" dirty="0">
                <a:solidFill>
                  <a:schemeClr val="bg1"/>
                </a:solidFill>
                <a:latin typeface="Franklin Gothic Medium" panose="020B0603020102020204" pitchFamily="34" charset="0"/>
              </a:rPr>
              <a:t>Veel succes!</a:t>
            </a:r>
          </a:p>
        </p:txBody>
      </p:sp>
    </p:spTree>
    <p:extLst>
      <p:ext uri="{BB962C8B-B14F-4D97-AF65-F5344CB8AC3E}">
        <p14:creationId xmlns:p14="http://schemas.microsoft.com/office/powerpoint/2010/main" val="237564082"/>
      </p:ext>
    </p:extLst>
  </p:cSld>
  <p:clrMapOvr>
    <a:masterClrMapping/>
  </p:clrMapOvr>
</p:sld>
</file>

<file path=ppt/theme/theme1.xml><?xml version="1.0" encoding="utf-8"?>
<a:theme xmlns:a="http://schemas.openxmlformats.org/drawingml/2006/main" name="Kantoorth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553</TotalTime>
  <Words>388</Words>
  <Application>Microsoft Office PowerPoint</Application>
  <PresentationFormat>Breedbeeld</PresentationFormat>
  <Paragraphs>42</Paragraphs>
  <Slides>7</Slides>
  <Notes>0</Notes>
  <HiddenSlides>0</HiddenSlides>
  <MMClips>0</MMClips>
  <ScaleCrop>false</ScaleCrop>
  <HeadingPairs>
    <vt:vector size="6" baseType="variant">
      <vt:variant>
        <vt:lpstr>Gebruikte lettertypen</vt:lpstr>
      </vt:variant>
      <vt:variant>
        <vt:i4>10</vt:i4>
      </vt:variant>
      <vt:variant>
        <vt:lpstr>Thema</vt:lpstr>
      </vt:variant>
      <vt:variant>
        <vt:i4>1</vt:i4>
      </vt:variant>
      <vt:variant>
        <vt:lpstr>Diatitels</vt:lpstr>
      </vt:variant>
      <vt:variant>
        <vt:i4>7</vt:i4>
      </vt:variant>
    </vt:vector>
  </HeadingPairs>
  <TitlesOfParts>
    <vt:vector size="18" baseType="lpstr">
      <vt:lpstr>Arial</vt:lpstr>
      <vt:lpstr>Bahnschrift SemiLight Condensed</vt:lpstr>
      <vt:lpstr>Brush Script MT</vt:lpstr>
      <vt:lpstr>Calibri</vt:lpstr>
      <vt:lpstr>Calibri Light</vt:lpstr>
      <vt:lpstr>Courier New</vt:lpstr>
      <vt:lpstr>Franklin Gothic Medium</vt:lpstr>
      <vt:lpstr>Ink Free</vt:lpstr>
      <vt:lpstr>Times New Roman</vt:lpstr>
      <vt:lpstr>Vivaldi</vt:lpstr>
      <vt:lpstr>Kantoorthema</vt:lpstr>
      <vt:lpstr>PowerPoint-presentatie</vt:lpstr>
      <vt:lpstr>PowerPoint-presentatie</vt:lpstr>
      <vt:lpstr>PowerPoint-presentatie</vt:lpstr>
      <vt:lpstr>PowerPoint-presentatie</vt:lpstr>
      <vt:lpstr>PowerPoint-presentatie</vt:lpstr>
      <vt:lpstr>PowerPoint-presentatie</vt:lpstr>
      <vt:lpstr>PowerPoint-presentatie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PowerPoint-presentatie</dc:title>
  <dc:creator>Danny Devriendt</dc:creator>
  <cp:lastModifiedBy>Danny Devriendt</cp:lastModifiedBy>
  <cp:revision>27</cp:revision>
  <dcterms:created xsi:type="dcterms:W3CDTF">2018-08-15T06:23:18Z</dcterms:created>
  <dcterms:modified xsi:type="dcterms:W3CDTF">2018-08-23T15:22:58Z</dcterms:modified>
</cp:coreProperties>
</file>