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4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A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13" autoAdjust="0"/>
    <p:restoredTop sz="94660"/>
  </p:normalViewPr>
  <p:slideViewPr>
    <p:cSldViewPr snapToGrid="0">
      <p:cViewPr varScale="1">
        <p:scale>
          <a:sx n="72" d="100"/>
          <a:sy n="72" d="100"/>
        </p:scale>
        <p:origin x="5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B4563F-21EB-485E-97C1-74E0B9EADD16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F7178-841B-447F-B557-F2B9995385B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84835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8AC9-80D6-4D9B-8DE5-B26DE92FF1C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DF62-24A9-4B19-A30B-CB56C3B948A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2767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8AC9-80D6-4D9B-8DE5-B26DE92FF1C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DF62-24A9-4B19-A30B-CB56C3B948A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72399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8AC9-80D6-4D9B-8DE5-B26DE92FF1C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DF62-24A9-4B19-A30B-CB56C3B948A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73296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8AC9-80D6-4D9B-8DE5-B26DE92FF1C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DF62-24A9-4B19-A30B-CB56C3B948A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9307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8AC9-80D6-4D9B-8DE5-B26DE92FF1C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DF62-24A9-4B19-A30B-CB56C3B948A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624765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8AC9-80D6-4D9B-8DE5-B26DE92FF1C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DF62-24A9-4B19-A30B-CB56C3B948A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56909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8AC9-80D6-4D9B-8DE5-B26DE92FF1C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DF62-24A9-4B19-A30B-CB56C3B948A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49747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8AC9-80D6-4D9B-8DE5-B26DE92FF1C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DF62-24A9-4B19-A30B-CB56C3B948A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226573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8AC9-80D6-4D9B-8DE5-B26DE92FF1C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DF62-24A9-4B19-A30B-CB56C3B948A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86422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b="1">
                <a:solidFill>
                  <a:srgbClr val="00B0F0"/>
                </a:solidFill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 marL="216000" indent="-216000">
              <a:defRPr/>
            </a:lvl1pPr>
            <a:lvl2pPr marL="432000" indent="-216000">
              <a:defRPr/>
            </a:lvl2pPr>
          </a:lstStyle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8AC9-80D6-4D9B-8DE5-B26DE92FF1C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0C2DDF62-24A9-4B19-A30B-CB56C3B948A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13023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8AC9-80D6-4D9B-8DE5-B26DE92FF1C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DF62-24A9-4B19-A30B-CB56C3B948A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13236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8AC9-80D6-4D9B-8DE5-B26DE92FF1C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DF62-24A9-4B19-A30B-CB56C3B948A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88337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8AC9-80D6-4D9B-8DE5-B26DE92FF1C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DF62-24A9-4B19-A30B-CB56C3B948A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67825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8AC9-80D6-4D9B-8DE5-B26DE92FF1C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DF62-24A9-4B19-A30B-CB56C3B948A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06888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8AC9-80D6-4D9B-8DE5-B26DE92FF1C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DF62-24A9-4B19-A30B-CB56C3B948A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6888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8AC9-80D6-4D9B-8DE5-B26DE92FF1C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DF62-24A9-4B19-A30B-CB56C3B948A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86636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8AC9-80D6-4D9B-8DE5-B26DE92FF1C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DF62-24A9-4B19-A30B-CB56C3B948A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5863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DFA8AC9-80D6-4D9B-8DE5-B26DE92FF1CA}" type="datetimeFigureOut">
              <a:rPr lang="nl-BE" smtClean="0"/>
              <a:t>12/08/2021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C2DDF62-24A9-4B19-A30B-CB56C3B948A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64005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kaart provincies" descr="Afbeelding met kaart&#10;&#10;Automatisch gegenereerde beschrijving">
            <a:extLst>
              <a:ext uri="{FF2B5EF4-FFF2-40B4-BE49-F238E27FC236}">
                <a16:creationId xmlns:a16="http://schemas.microsoft.com/office/drawing/2014/main" id="{C52F3ABE-FBD0-436C-9994-13944D1E6F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2000" y="1868226"/>
            <a:ext cx="3600000" cy="2853947"/>
          </a:xfrm>
          <a:prstGeom prst="rect">
            <a:avLst/>
          </a:prstGeom>
        </p:spPr>
      </p:pic>
      <p:sp>
        <p:nvSpPr>
          <p:cNvPr id="2" name="Waregem_blauw">
            <a:extLst>
              <a:ext uri="{FF2B5EF4-FFF2-40B4-BE49-F238E27FC236}">
                <a16:creationId xmlns:a16="http://schemas.microsoft.com/office/drawing/2014/main" id="{D09BC1FB-464C-4257-902E-1D47E5FCC745}"/>
              </a:ext>
            </a:extLst>
          </p:cNvPr>
          <p:cNvSpPr/>
          <p:nvPr/>
        </p:nvSpPr>
        <p:spPr>
          <a:xfrm>
            <a:off x="5291213" y="5049112"/>
            <a:ext cx="2948473" cy="67180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3200" dirty="0"/>
              <a:t>Waregem</a:t>
            </a:r>
          </a:p>
        </p:txBody>
      </p:sp>
      <p:sp>
        <p:nvSpPr>
          <p:cNvPr id="3" name="Waregem_wit">
            <a:extLst>
              <a:ext uri="{FF2B5EF4-FFF2-40B4-BE49-F238E27FC236}">
                <a16:creationId xmlns:a16="http://schemas.microsoft.com/office/drawing/2014/main" id="{521EAD21-60A3-490E-970D-8EC731041E63}"/>
              </a:ext>
            </a:extLst>
          </p:cNvPr>
          <p:cNvSpPr/>
          <p:nvPr/>
        </p:nvSpPr>
        <p:spPr>
          <a:xfrm>
            <a:off x="5327249" y="5084414"/>
            <a:ext cx="2876400" cy="60120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" name="Aalter_blauw">
            <a:extLst>
              <a:ext uri="{FF2B5EF4-FFF2-40B4-BE49-F238E27FC236}">
                <a16:creationId xmlns:a16="http://schemas.microsoft.com/office/drawing/2014/main" id="{4953626E-C703-44DA-935C-776FD124440D}"/>
              </a:ext>
            </a:extLst>
          </p:cNvPr>
          <p:cNvSpPr/>
          <p:nvPr/>
        </p:nvSpPr>
        <p:spPr>
          <a:xfrm>
            <a:off x="1898223" y="1189955"/>
            <a:ext cx="2948473" cy="67180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3200" dirty="0"/>
              <a:t>Aalter</a:t>
            </a:r>
          </a:p>
        </p:txBody>
      </p:sp>
      <p:sp>
        <p:nvSpPr>
          <p:cNvPr id="9" name="Aalter_wit">
            <a:extLst>
              <a:ext uri="{FF2B5EF4-FFF2-40B4-BE49-F238E27FC236}">
                <a16:creationId xmlns:a16="http://schemas.microsoft.com/office/drawing/2014/main" id="{866A7410-185E-4559-BFAE-D169D81D1E53}"/>
              </a:ext>
            </a:extLst>
          </p:cNvPr>
          <p:cNvSpPr/>
          <p:nvPr/>
        </p:nvSpPr>
        <p:spPr>
          <a:xfrm>
            <a:off x="1934259" y="1225257"/>
            <a:ext cx="2876400" cy="60120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Brugge_blauw">
            <a:extLst>
              <a:ext uri="{FF2B5EF4-FFF2-40B4-BE49-F238E27FC236}">
                <a16:creationId xmlns:a16="http://schemas.microsoft.com/office/drawing/2014/main" id="{B4D99681-3BD6-409F-B1AA-14BCA7238B6D}"/>
              </a:ext>
            </a:extLst>
          </p:cNvPr>
          <p:cNvSpPr/>
          <p:nvPr/>
        </p:nvSpPr>
        <p:spPr>
          <a:xfrm>
            <a:off x="1898223" y="3111359"/>
            <a:ext cx="2948473" cy="67180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3200" dirty="0"/>
              <a:t>Brugge</a:t>
            </a:r>
          </a:p>
        </p:txBody>
      </p:sp>
      <p:sp>
        <p:nvSpPr>
          <p:cNvPr id="11" name="Brugge_wit">
            <a:extLst>
              <a:ext uri="{FF2B5EF4-FFF2-40B4-BE49-F238E27FC236}">
                <a16:creationId xmlns:a16="http://schemas.microsoft.com/office/drawing/2014/main" id="{D60E0CCE-8F30-4315-B8D2-057E86D24CAA}"/>
              </a:ext>
            </a:extLst>
          </p:cNvPr>
          <p:cNvSpPr/>
          <p:nvPr/>
        </p:nvSpPr>
        <p:spPr>
          <a:xfrm>
            <a:off x="1934259" y="3146661"/>
            <a:ext cx="2876400" cy="60120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Tielt_blauw">
            <a:extLst>
              <a:ext uri="{FF2B5EF4-FFF2-40B4-BE49-F238E27FC236}">
                <a16:creationId xmlns:a16="http://schemas.microsoft.com/office/drawing/2014/main" id="{9CB2B23B-F48C-49B4-AFA0-8F792680CB63}"/>
              </a:ext>
            </a:extLst>
          </p:cNvPr>
          <p:cNvSpPr/>
          <p:nvPr/>
        </p:nvSpPr>
        <p:spPr>
          <a:xfrm>
            <a:off x="5291213" y="2150657"/>
            <a:ext cx="2948473" cy="67180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3200" dirty="0"/>
              <a:t>Tielt</a:t>
            </a:r>
          </a:p>
        </p:txBody>
      </p:sp>
      <p:sp>
        <p:nvSpPr>
          <p:cNvPr id="13" name="Tielt_wit">
            <a:extLst>
              <a:ext uri="{FF2B5EF4-FFF2-40B4-BE49-F238E27FC236}">
                <a16:creationId xmlns:a16="http://schemas.microsoft.com/office/drawing/2014/main" id="{D62A0130-4940-4A15-8B62-13FBD6772297}"/>
              </a:ext>
            </a:extLst>
          </p:cNvPr>
          <p:cNvSpPr/>
          <p:nvPr/>
        </p:nvSpPr>
        <p:spPr>
          <a:xfrm>
            <a:off x="5327249" y="2185959"/>
            <a:ext cx="2876400" cy="60120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" name="Brakel_blauw">
            <a:extLst>
              <a:ext uri="{FF2B5EF4-FFF2-40B4-BE49-F238E27FC236}">
                <a16:creationId xmlns:a16="http://schemas.microsoft.com/office/drawing/2014/main" id="{6540C4E3-1022-447C-8D89-D4827C8786F7}"/>
              </a:ext>
            </a:extLst>
          </p:cNvPr>
          <p:cNvSpPr/>
          <p:nvPr/>
        </p:nvSpPr>
        <p:spPr>
          <a:xfrm>
            <a:off x="1890710" y="2150657"/>
            <a:ext cx="2948473" cy="67180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3200" dirty="0"/>
              <a:t>Brakel</a:t>
            </a:r>
          </a:p>
        </p:txBody>
      </p:sp>
      <p:sp>
        <p:nvSpPr>
          <p:cNvPr id="15" name="Brakel_wit">
            <a:extLst>
              <a:ext uri="{FF2B5EF4-FFF2-40B4-BE49-F238E27FC236}">
                <a16:creationId xmlns:a16="http://schemas.microsoft.com/office/drawing/2014/main" id="{63D2DCC0-DA72-4F0D-807E-48BA5C5E2687}"/>
              </a:ext>
            </a:extLst>
          </p:cNvPr>
          <p:cNvSpPr/>
          <p:nvPr/>
        </p:nvSpPr>
        <p:spPr>
          <a:xfrm>
            <a:off x="1926746" y="2185959"/>
            <a:ext cx="2876400" cy="60120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" name="Maldegem_blauw">
            <a:extLst>
              <a:ext uri="{FF2B5EF4-FFF2-40B4-BE49-F238E27FC236}">
                <a16:creationId xmlns:a16="http://schemas.microsoft.com/office/drawing/2014/main" id="{8F891F0B-D220-429C-A57E-989E286C2320}"/>
              </a:ext>
            </a:extLst>
          </p:cNvPr>
          <p:cNvSpPr/>
          <p:nvPr/>
        </p:nvSpPr>
        <p:spPr>
          <a:xfrm>
            <a:off x="5291213" y="229253"/>
            <a:ext cx="2948473" cy="67180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3200" dirty="0"/>
              <a:t>Maldegem</a:t>
            </a:r>
          </a:p>
        </p:txBody>
      </p:sp>
      <p:sp>
        <p:nvSpPr>
          <p:cNvPr id="17" name="Maldegem_wit">
            <a:extLst>
              <a:ext uri="{FF2B5EF4-FFF2-40B4-BE49-F238E27FC236}">
                <a16:creationId xmlns:a16="http://schemas.microsoft.com/office/drawing/2014/main" id="{7230C4F4-CD69-45C7-86E4-512A6CB0739A}"/>
              </a:ext>
            </a:extLst>
          </p:cNvPr>
          <p:cNvSpPr/>
          <p:nvPr/>
        </p:nvSpPr>
        <p:spPr>
          <a:xfrm>
            <a:off x="5327249" y="264555"/>
            <a:ext cx="2876400" cy="60120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" name="Kortrijk_blauw">
            <a:extLst>
              <a:ext uri="{FF2B5EF4-FFF2-40B4-BE49-F238E27FC236}">
                <a16:creationId xmlns:a16="http://schemas.microsoft.com/office/drawing/2014/main" id="{E4DE24F8-C2F5-40FE-997C-E4346748F08A}"/>
              </a:ext>
            </a:extLst>
          </p:cNvPr>
          <p:cNvSpPr/>
          <p:nvPr/>
        </p:nvSpPr>
        <p:spPr>
          <a:xfrm>
            <a:off x="1880600" y="5993466"/>
            <a:ext cx="2948473" cy="67180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3200" dirty="0"/>
              <a:t>Kortrijk</a:t>
            </a:r>
          </a:p>
        </p:txBody>
      </p:sp>
      <p:sp>
        <p:nvSpPr>
          <p:cNvPr id="19" name="Kortrijk_wit">
            <a:extLst>
              <a:ext uri="{FF2B5EF4-FFF2-40B4-BE49-F238E27FC236}">
                <a16:creationId xmlns:a16="http://schemas.microsoft.com/office/drawing/2014/main" id="{6149AF4A-2CCA-460C-8389-731757DFD5D4}"/>
              </a:ext>
            </a:extLst>
          </p:cNvPr>
          <p:cNvSpPr/>
          <p:nvPr/>
        </p:nvSpPr>
        <p:spPr>
          <a:xfrm>
            <a:off x="1916636" y="6028768"/>
            <a:ext cx="2876400" cy="60120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" name="Gent_blauw">
            <a:extLst>
              <a:ext uri="{FF2B5EF4-FFF2-40B4-BE49-F238E27FC236}">
                <a16:creationId xmlns:a16="http://schemas.microsoft.com/office/drawing/2014/main" id="{E4DEE034-2BC9-4EAB-AB8C-2BEB2903073F}"/>
              </a:ext>
            </a:extLst>
          </p:cNvPr>
          <p:cNvSpPr/>
          <p:nvPr/>
        </p:nvSpPr>
        <p:spPr>
          <a:xfrm>
            <a:off x="1880600" y="5032763"/>
            <a:ext cx="2948473" cy="67180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3200" dirty="0"/>
              <a:t>Gent</a:t>
            </a:r>
          </a:p>
        </p:txBody>
      </p:sp>
      <p:sp>
        <p:nvSpPr>
          <p:cNvPr id="21" name="Gent_wit">
            <a:extLst>
              <a:ext uri="{FF2B5EF4-FFF2-40B4-BE49-F238E27FC236}">
                <a16:creationId xmlns:a16="http://schemas.microsoft.com/office/drawing/2014/main" id="{27D75F4C-C66C-48B5-B8AE-F720DA3C43C3}"/>
              </a:ext>
            </a:extLst>
          </p:cNvPr>
          <p:cNvSpPr/>
          <p:nvPr/>
        </p:nvSpPr>
        <p:spPr>
          <a:xfrm>
            <a:off x="1916636" y="5068065"/>
            <a:ext cx="2876400" cy="60120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" name="Oudenaarde_blauw">
            <a:extLst>
              <a:ext uri="{FF2B5EF4-FFF2-40B4-BE49-F238E27FC236}">
                <a16:creationId xmlns:a16="http://schemas.microsoft.com/office/drawing/2014/main" id="{73AC3442-A033-47F4-901C-34C51B52D2D3}"/>
              </a:ext>
            </a:extLst>
          </p:cNvPr>
          <p:cNvSpPr/>
          <p:nvPr/>
        </p:nvSpPr>
        <p:spPr>
          <a:xfrm>
            <a:off x="5280355" y="4081601"/>
            <a:ext cx="2948473" cy="67180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3200" dirty="0"/>
              <a:t>Oudenaarde</a:t>
            </a:r>
          </a:p>
        </p:txBody>
      </p:sp>
      <p:sp>
        <p:nvSpPr>
          <p:cNvPr id="23" name="Oudenaarde_wit">
            <a:extLst>
              <a:ext uri="{FF2B5EF4-FFF2-40B4-BE49-F238E27FC236}">
                <a16:creationId xmlns:a16="http://schemas.microsoft.com/office/drawing/2014/main" id="{498F83D1-9215-4E6C-A5DC-7D84CE677ABD}"/>
              </a:ext>
            </a:extLst>
          </p:cNvPr>
          <p:cNvSpPr/>
          <p:nvPr/>
        </p:nvSpPr>
        <p:spPr>
          <a:xfrm>
            <a:off x="5316391" y="4116903"/>
            <a:ext cx="2876400" cy="60120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4" name="Roeselare_blauw">
            <a:extLst>
              <a:ext uri="{FF2B5EF4-FFF2-40B4-BE49-F238E27FC236}">
                <a16:creationId xmlns:a16="http://schemas.microsoft.com/office/drawing/2014/main" id="{97EB9239-9523-438A-9E2C-D62D5D30FE32}"/>
              </a:ext>
            </a:extLst>
          </p:cNvPr>
          <p:cNvSpPr/>
          <p:nvPr/>
        </p:nvSpPr>
        <p:spPr>
          <a:xfrm>
            <a:off x="5299017" y="1189955"/>
            <a:ext cx="2948473" cy="67180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3200" dirty="0"/>
              <a:t>Roeselare</a:t>
            </a:r>
          </a:p>
        </p:txBody>
      </p:sp>
      <p:sp>
        <p:nvSpPr>
          <p:cNvPr id="25" name="Roeselare_wit">
            <a:extLst>
              <a:ext uri="{FF2B5EF4-FFF2-40B4-BE49-F238E27FC236}">
                <a16:creationId xmlns:a16="http://schemas.microsoft.com/office/drawing/2014/main" id="{763ACD70-F12B-48F2-9C3E-57E9D37D4D9B}"/>
              </a:ext>
            </a:extLst>
          </p:cNvPr>
          <p:cNvSpPr/>
          <p:nvPr/>
        </p:nvSpPr>
        <p:spPr>
          <a:xfrm>
            <a:off x="5335053" y="1225257"/>
            <a:ext cx="2876400" cy="60120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6" name="Dendermonde_blauw">
            <a:extLst>
              <a:ext uri="{FF2B5EF4-FFF2-40B4-BE49-F238E27FC236}">
                <a16:creationId xmlns:a16="http://schemas.microsoft.com/office/drawing/2014/main" id="{99663EBA-CA9C-49E5-BC44-5391251F0E98}"/>
              </a:ext>
            </a:extLst>
          </p:cNvPr>
          <p:cNvSpPr/>
          <p:nvPr/>
        </p:nvSpPr>
        <p:spPr>
          <a:xfrm>
            <a:off x="1889287" y="4072061"/>
            <a:ext cx="2948473" cy="67180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3200" dirty="0"/>
              <a:t>Dendermonde</a:t>
            </a:r>
          </a:p>
        </p:txBody>
      </p:sp>
      <p:sp>
        <p:nvSpPr>
          <p:cNvPr id="27" name="Dendermonde_wit">
            <a:extLst>
              <a:ext uri="{FF2B5EF4-FFF2-40B4-BE49-F238E27FC236}">
                <a16:creationId xmlns:a16="http://schemas.microsoft.com/office/drawing/2014/main" id="{1239014F-B266-4B90-A23E-BD6D72E48C35}"/>
              </a:ext>
            </a:extLst>
          </p:cNvPr>
          <p:cNvSpPr/>
          <p:nvPr/>
        </p:nvSpPr>
        <p:spPr>
          <a:xfrm>
            <a:off x="1925323" y="4107363"/>
            <a:ext cx="2876400" cy="60120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8" name="Aalst_blauw">
            <a:extLst>
              <a:ext uri="{FF2B5EF4-FFF2-40B4-BE49-F238E27FC236}">
                <a16:creationId xmlns:a16="http://schemas.microsoft.com/office/drawing/2014/main" id="{FDD3C8FA-73D2-42B8-94BF-E4421C39C014}"/>
              </a:ext>
            </a:extLst>
          </p:cNvPr>
          <p:cNvSpPr/>
          <p:nvPr/>
        </p:nvSpPr>
        <p:spPr>
          <a:xfrm>
            <a:off x="1906662" y="229253"/>
            <a:ext cx="2948473" cy="67180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3200" dirty="0"/>
              <a:t>Aalst</a:t>
            </a:r>
          </a:p>
        </p:txBody>
      </p:sp>
      <p:sp>
        <p:nvSpPr>
          <p:cNvPr id="29" name="Aalst_wit">
            <a:extLst>
              <a:ext uri="{FF2B5EF4-FFF2-40B4-BE49-F238E27FC236}">
                <a16:creationId xmlns:a16="http://schemas.microsoft.com/office/drawing/2014/main" id="{4B138A23-25E6-4123-8DAF-9F7D8BF34CD1}"/>
              </a:ext>
            </a:extLst>
          </p:cNvPr>
          <p:cNvSpPr/>
          <p:nvPr/>
        </p:nvSpPr>
        <p:spPr>
          <a:xfrm>
            <a:off x="1942698" y="264555"/>
            <a:ext cx="2876400" cy="60120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0" name="Torhout_blauw">
            <a:extLst>
              <a:ext uri="{FF2B5EF4-FFF2-40B4-BE49-F238E27FC236}">
                <a16:creationId xmlns:a16="http://schemas.microsoft.com/office/drawing/2014/main" id="{CAC2462E-C48F-44AA-847D-F5D2297D1733}"/>
              </a:ext>
            </a:extLst>
          </p:cNvPr>
          <p:cNvSpPr/>
          <p:nvPr/>
        </p:nvSpPr>
        <p:spPr>
          <a:xfrm>
            <a:off x="5281643" y="3127028"/>
            <a:ext cx="2948473" cy="67180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3200" dirty="0"/>
              <a:t>Torhout</a:t>
            </a:r>
          </a:p>
        </p:txBody>
      </p:sp>
      <p:sp>
        <p:nvSpPr>
          <p:cNvPr id="31" name="Torhout_wit">
            <a:extLst>
              <a:ext uri="{FF2B5EF4-FFF2-40B4-BE49-F238E27FC236}">
                <a16:creationId xmlns:a16="http://schemas.microsoft.com/office/drawing/2014/main" id="{A0519FBC-7784-4383-9F01-564C9B8656B6}"/>
              </a:ext>
            </a:extLst>
          </p:cNvPr>
          <p:cNvSpPr/>
          <p:nvPr/>
        </p:nvSpPr>
        <p:spPr>
          <a:xfrm>
            <a:off x="5317679" y="3162330"/>
            <a:ext cx="2876400" cy="60120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2" name="Zottegem_blauw">
            <a:extLst>
              <a:ext uri="{FF2B5EF4-FFF2-40B4-BE49-F238E27FC236}">
                <a16:creationId xmlns:a16="http://schemas.microsoft.com/office/drawing/2014/main" id="{A5CEC6BE-7D41-4E14-9D31-63285DD08219}"/>
              </a:ext>
            </a:extLst>
          </p:cNvPr>
          <p:cNvSpPr/>
          <p:nvPr/>
        </p:nvSpPr>
        <p:spPr>
          <a:xfrm>
            <a:off x="5280355" y="5993466"/>
            <a:ext cx="2948473" cy="67180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3200" dirty="0"/>
              <a:t>Zottegem</a:t>
            </a:r>
          </a:p>
        </p:txBody>
      </p:sp>
      <p:sp>
        <p:nvSpPr>
          <p:cNvPr id="33" name="Zottegem_wit">
            <a:extLst>
              <a:ext uri="{FF2B5EF4-FFF2-40B4-BE49-F238E27FC236}">
                <a16:creationId xmlns:a16="http://schemas.microsoft.com/office/drawing/2014/main" id="{77FE97F5-3EF0-496B-8542-F6DF1BC51001}"/>
              </a:ext>
            </a:extLst>
          </p:cNvPr>
          <p:cNvSpPr/>
          <p:nvPr/>
        </p:nvSpPr>
        <p:spPr>
          <a:xfrm>
            <a:off x="5316391" y="6028768"/>
            <a:ext cx="2876400" cy="60120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5" name="txtVasteTitel">
            <a:extLst>
              <a:ext uri="{FF2B5EF4-FFF2-40B4-BE49-F238E27FC236}">
                <a16:creationId xmlns:a16="http://schemas.microsoft.com/office/drawing/2014/main" id="{5A239FDE-AC7D-4477-A841-0D36ED45EC3A}"/>
              </a:ext>
            </a:extLst>
          </p:cNvPr>
          <p:cNvSpPr txBox="1"/>
          <p:nvPr/>
        </p:nvSpPr>
        <p:spPr>
          <a:xfrm>
            <a:off x="8593472" y="226222"/>
            <a:ext cx="32621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800" b="1" dirty="0">
                <a:solidFill>
                  <a:srgbClr val="002060"/>
                </a:solidFill>
              </a:rPr>
              <a:t>West-Vlaanderen of</a:t>
            </a:r>
            <a:br>
              <a:rPr lang="nl-BE" sz="2800" b="1" dirty="0">
                <a:solidFill>
                  <a:srgbClr val="002060"/>
                </a:solidFill>
              </a:rPr>
            </a:br>
            <a:r>
              <a:rPr lang="nl-BE" sz="2800" b="1" dirty="0">
                <a:solidFill>
                  <a:srgbClr val="002060"/>
                </a:solidFill>
              </a:rPr>
              <a:t>Oost-Vlaanderen?</a:t>
            </a:r>
          </a:p>
        </p:txBody>
      </p:sp>
      <p:sp>
        <p:nvSpPr>
          <p:cNvPr id="37" name="txtKlikopdeprovincie">
            <a:extLst>
              <a:ext uri="{FF2B5EF4-FFF2-40B4-BE49-F238E27FC236}">
                <a16:creationId xmlns:a16="http://schemas.microsoft.com/office/drawing/2014/main" id="{DE5F17EA-5A6B-4831-B227-0ACFEE054353}"/>
              </a:ext>
            </a:extLst>
          </p:cNvPr>
          <p:cNvSpPr txBox="1"/>
          <p:nvPr/>
        </p:nvSpPr>
        <p:spPr>
          <a:xfrm>
            <a:off x="8666646" y="1599936"/>
            <a:ext cx="28825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600" b="1" dirty="0">
                <a:solidFill>
                  <a:srgbClr val="002060"/>
                </a:solidFill>
              </a:rPr>
              <a:t>Klik op de provincie in de kaart</a:t>
            </a:r>
          </a:p>
        </p:txBody>
      </p:sp>
      <p:pic>
        <p:nvPicPr>
          <p:cNvPr id="38" name="knop_annuleren" descr="Sluiten met effen opvulling">
            <a:extLst>
              <a:ext uri="{FF2B5EF4-FFF2-40B4-BE49-F238E27FC236}">
                <a16:creationId xmlns:a16="http://schemas.microsoft.com/office/drawing/2014/main" id="{C9AC2111-CA16-491A-983E-4BF013B372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763476" y="2015128"/>
            <a:ext cx="360000" cy="360000"/>
          </a:xfrm>
          <a:prstGeom prst="rect">
            <a:avLst/>
          </a:prstGeom>
        </p:spPr>
      </p:pic>
      <p:sp>
        <p:nvSpPr>
          <p:cNvPr id="40" name="txtWestvlaanderen">
            <a:extLst>
              <a:ext uri="{FF2B5EF4-FFF2-40B4-BE49-F238E27FC236}">
                <a16:creationId xmlns:a16="http://schemas.microsoft.com/office/drawing/2014/main" id="{2361A984-3EF1-478C-A52B-48ED8AF0E7CD}"/>
              </a:ext>
            </a:extLst>
          </p:cNvPr>
          <p:cNvSpPr txBox="1"/>
          <p:nvPr/>
        </p:nvSpPr>
        <p:spPr>
          <a:xfrm>
            <a:off x="8599513" y="1076542"/>
            <a:ext cx="2944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800" b="1" dirty="0">
                <a:solidFill>
                  <a:srgbClr val="C00000"/>
                </a:solidFill>
              </a:rPr>
              <a:t>West-Vlaanderen</a:t>
            </a:r>
          </a:p>
        </p:txBody>
      </p:sp>
      <p:sp>
        <p:nvSpPr>
          <p:cNvPr id="41" name="txtOostvlaanderen">
            <a:extLst>
              <a:ext uri="{FF2B5EF4-FFF2-40B4-BE49-F238E27FC236}">
                <a16:creationId xmlns:a16="http://schemas.microsoft.com/office/drawing/2014/main" id="{74C2B868-1725-4872-A4AF-28527FC471F5}"/>
              </a:ext>
            </a:extLst>
          </p:cNvPr>
          <p:cNvSpPr txBox="1"/>
          <p:nvPr/>
        </p:nvSpPr>
        <p:spPr>
          <a:xfrm>
            <a:off x="8634260" y="1070284"/>
            <a:ext cx="2836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800" b="1" dirty="0">
                <a:solidFill>
                  <a:srgbClr val="92D050"/>
                </a:solidFill>
              </a:rPr>
              <a:t>Oost-Vlaanderen</a:t>
            </a:r>
          </a:p>
        </p:txBody>
      </p:sp>
      <p:sp>
        <p:nvSpPr>
          <p:cNvPr id="36" name="ovaal_wvl">
            <a:extLst>
              <a:ext uri="{FF2B5EF4-FFF2-40B4-BE49-F238E27FC236}">
                <a16:creationId xmlns:a16="http://schemas.microsoft.com/office/drawing/2014/main" id="{5354BFD5-AADF-4C49-9DAE-182C078A358C}"/>
              </a:ext>
            </a:extLst>
          </p:cNvPr>
          <p:cNvSpPr/>
          <p:nvPr/>
        </p:nvSpPr>
        <p:spPr>
          <a:xfrm>
            <a:off x="8664780" y="2190817"/>
            <a:ext cx="759676" cy="759676"/>
          </a:xfrm>
          <a:prstGeom prst="ellipse">
            <a:avLst/>
          </a:prstGeom>
          <a:solidFill>
            <a:srgbClr val="30ACEC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2" name="ovaal_ovl">
            <a:extLst>
              <a:ext uri="{FF2B5EF4-FFF2-40B4-BE49-F238E27FC236}">
                <a16:creationId xmlns:a16="http://schemas.microsoft.com/office/drawing/2014/main" id="{CBB1592F-808D-4F70-A447-E5C667007990}"/>
              </a:ext>
            </a:extLst>
          </p:cNvPr>
          <p:cNvSpPr/>
          <p:nvPr/>
        </p:nvSpPr>
        <p:spPr>
          <a:xfrm>
            <a:off x="9464851" y="2150657"/>
            <a:ext cx="759676" cy="759676"/>
          </a:xfrm>
          <a:prstGeom prst="ellipse">
            <a:avLst/>
          </a:prstGeom>
          <a:solidFill>
            <a:srgbClr val="30ACEC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0693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set>
                                      <p:cBhvr>
                                        <p:cTn id="8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set>
                                      <p:cBhvr>
                                        <p:cTn id="9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set>
                                      <p:cBhvr>
                                        <p:cTn id="10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set>
                                      <p:cBhvr>
                                        <p:cTn id="10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set>
                                      <p:cBhvr>
                                        <p:cTn id="10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set>
                                      <p:cBhvr>
                                        <p:cTn id="1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set>
                                      <p:cBhvr>
                                        <p:cTn id="12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set>
                                      <p:cBhvr>
                                        <p:cTn id="12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set>
                                      <p:cBhvr>
                                        <p:cTn id="13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set>
                                      <p:cBhvr>
                                        <p:cTn id="13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40" grpId="0"/>
      <p:bldP spid="40" grpId="1"/>
      <p:bldP spid="40" grpId="2"/>
      <p:bldP spid="40" grpId="3"/>
      <p:bldP spid="41" grpId="0"/>
      <p:bldP spid="41" grpId="1"/>
      <p:bldP spid="41" grpId="2"/>
      <p:bldP spid="41" grpId="3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2790</TotalTime>
  <Words>28</Words>
  <Application>Microsoft Office PowerPoint</Application>
  <PresentationFormat>Breedbeeld</PresentationFormat>
  <Paragraphs>18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Parallax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Zwin</dc:title>
  <dc:creator>Danny Devriendt</dc:creator>
  <cp:lastModifiedBy>DannyDV</cp:lastModifiedBy>
  <cp:revision>48</cp:revision>
  <dcterms:created xsi:type="dcterms:W3CDTF">2018-08-12T19:12:00Z</dcterms:created>
  <dcterms:modified xsi:type="dcterms:W3CDTF">2021-08-12T12:22:28Z</dcterms:modified>
</cp:coreProperties>
</file>